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04" r:id="rId5"/>
    <p:sldId id="289" r:id="rId6"/>
    <p:sldId id="290" r:id="rId7"/>
    <p:sldId id="314" r:id="rId8"/>
    <p:sldId id="315" r:id="rId9"/>
    <p:sldId id="316" r:id="rId10"/>
    <p:sldId id="317" r:id="rId11"/>
    <p:sldId id="326" r:id="rId12"/>
    <p:sldId id="319" r:id="rId13"/>
    <p:sldId id="320" r:id="rId14"/>
    <p:sldId id="308" r:id="rId15"/>
    <p:sldId id="327" r:id="rId16"/>
    <p:sldId id="325" r:id="rId17"/>
    <p:sldId id="313" r:id="rId18"/>
    <p:sldId id="332" r:id="rId19"/>
    <p:sldId id="333" r:id="rId20"/>
    <p:sldId id="31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7D"/>
    <a:srgbClr val="7FD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4842AF-0DF8-4857-8F0B-4BDCB1CD8EA6}" v="447" dt="2022-10-19T15:48:01.493"/>
    <p1510:client id="{4CD2D1A3-BAAE-4ED5-B499-FD5CFC0AB23C}" v="149" dt="2022-10-19T18:19:03.753"/>
    <p1510:client id="{953899C3-2624-4376-B81B-E97ABA23A875}" v="405" dt="2022-10-19T16:56:24.640"/>
    <p1510:client id="{B43C03D8-C8B0-4AF1-BB48-84F3C46C43E8}" v="43" dt="2022-10-19T16:45:48.112"/>
    <p1510:client id="{F6D98A63-C3AD-43D6-8A9A-876FC5F69A58}" v="91" dt="2022-10-19T18:05:26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pinoza, Alvaro" userId="S::alvaro.espinoza.gg@tamu.edu::6bf345af-2fa7-444d-86f9-cc345711ca2a" providerId="AD" clId="Web-{B8325EA7-AA0C-4417-A7C1-8D9C35D4FDCB}"/>
    <pc:docChg chg="modSld sldOrd">
      <pc:chgData name="Espinoza, Alvaro" userId="S::alvaro.espinoza.gg@tamu.edu::6bf345af-2fa7-444d-86f9-cc345711ca2a" providerId="AD" clId="Web-{B8325EA7-AA0C-4417-A7C1-8D9C35D4FDCB}" dt="2022-10-05T17:42:40.167" v="554" actId="14100"/>
      <pc:docMkLst>
        <pc:docMk/>
      </pc:docMkLst>
      <pc:sldChg chg="ord">
        <pc:chgData name="Espinoza, Alvaro" userId="S::alvaro.espinoza.gg@tamu.edu::6bf345af-2fa7-444d-86f9-cc345711ca2a" providerId="AD" clId="Web-{B8325EA7-AA0C-4417-A7C1-8D9C35D4FDCB}" dt="2022-10-05T17:25:05.661" v="217"/>
        <pc:sldMkLst>
          <pc:docMk/>
          <pc:sldMk cId="2198972723" sldId="312"/>
        </pc:sldMkLst>
      </pc:sldChg>
      <pc:sldChg chg="modSp">
        <pc:chgData name="Espinoza, Alvaro" userId="S::alvaro.espinoza.gg@tamu.edu::6bf345af-2fa7-444d-86f9-cc345711ca2a" providerId="AD" clId="Web-{B8325EA7-AA0C-4417-A7C1-8D9C35D4FDCB}" dt="2022-10-05T17:29:20.201" v="526"/>
        <pc:sldMkLst>
          <pc:docMk/>
          <pc:sldMk cId="1063379361" sldId="319"/>
        </pc:sldMkLst>
        <pc:graphicFrameChg chg="mod modGraphic">
          <ac:chgData name="Espinoza, Alvaro" userId="S::alvaro.espinoza.gg@tamu.edu::6bf345af-2fa7-444d-86f9-cc345711ca2a" providerId="AD" clId="Web-{B8325EA7-AA0C-4417-A7C1-8D9C35D4FDCB}" dt="2022-10-05T17:29:20.201" v="526"/>
          <ac:graphicFrameMkLst>
            <pc:docMk/>
            <pc:sldMk cId="1063379361" sldId="319"/>
            <ac:graphicFrameMk id="83" creationId="{00000000-0000-0000-0000-000000000000}"/>
          </ac:graphicFrameMkLst>
        </pc:graphicFrameChg>
      </pc:sldChg>
      <pc:sldChg chg="addSp delSp modSp">
        <pc:chgData name="Espinoza, Alvaro" userId="S::alvaro.espinoza.gg@tamu.edu::6bf345af-2fa7-444d-86f9-cc345711ca2a" providerId="AD" clId="Web-{B8325EA7-AA0C-4417-A7C1-8D9C35D4FDCB}" dt="2022-10-05T17:42:40.167" v="554" actId="14100"/>
        <pc:sldMkLst>
          <pc:docMk/>
          <pc:sldMk cId="2689269706" sldId="320"/>
        </pc:sldMkLst>
        <pc:spChg chg="del">
          <ac:chgData name="Espinoza, Alvaro" userId="S::alvaro.espinoza.gg@tamu.edu::6bf345af-2fa7-444d-86f9-cc345711ca2a" providerId="AD" clId="Web-{B8325EA7-AA0C-4417-A7C1-8D9C35D4FDCB}" dt="2022-10-05T17:30:48.579" v="528"/>
          <ac:spMkLst>
            <pc:docMk/>
            <pc:sldMk cId="2689269706" sldId="320"/>
            <ac:spMk id="10" creationId="{F52AD9CE-BE09-97DC-3A7B-2B0B83781652}"/>
          </ac:spMkLst>
        </pc:spChg>
        <pc:spChg chg="del">
          <ac:chgData name="Espinoza, Alvaro" userId="S::alvaro.espinoza.gg@tamu.edu::6bf345af-2fa7-444d-86f9-cc345711ca2a" providerId="AD" clId="Web-{B8325EA7-AA0C-4417-A7C1-8D9C35D4FDCB}" dt="2022-10-05T17:31:00.314" v="533"/>
          <ac:spMkLst>
            <pc:docMk/>
            <pc:sldMk cId="2689269706" sldId="320"/>
            <ac:spMk id="13" creationId="{E93DC2D5-C564-89FF-199F-CA79C98C9AF0}"/>
          </ac:spMkLst>
        </pc:spChg>
        <pc:spChg chg="del mod">
          <ac:chgData name="Espinoza, Alvaro" userId="S::alvaro.espinoza.gg@tamu.edu::6bf345af-2fa7-444d-86f9-cc345711ca2a" providerId="AD" clId="Web-{B8325EA7-AA0C-4417-A7C1-8D9C35D4FDCB}" dt="2022-10-05T17:31:10.393" v="539"/>
          <ac:spMkLst>
            <pc:docMk/>
            <pc:sldMk cId="2689269706" sldId="320"/>
            <ac:spMk id="14" creationId="{F18F4C0A-FC67-7743-4334-E82C7550CE12}"/>
          </ac:spMkLst>
        </pc:spChg>
        <pc:spChg chg="del mod">
          <ac:chgData name="Espinoza, Alvaro" userId="S::alvaro.espinoza.gg@tamu.edu::6bf345af-2fa7-444d-86f9-cc345711ca2a" providerId="AD" clId="Web-{B8325EA7-AA0C-4417-A7C1-8D9C35D4FDCB}" dt="2022-10-05T17:30:56.877" v="531"/>
          <ac:spMkLst>
            <pc:docMk/>
            <pc:sldMk cId="2689269706" sldId="320"/>
            <ac:spMk id="15" creationId="{F8EDC0A5-804F-5665-D520-5DD14E08040F}"/>
          </ac:spMkLst>
        </pc:spChg>
        <pc:spChg chg="del">
          <ac:chgData name="Espinoza, Alvaro" userId="S::alvaro.espinoza.gg@tamu.edu::6bf345af-2fa7-444d-86f9-cc345711ca2a" providerId="AD" clId="Web-{B8325EA7-AA0C-4417-A7C1-8D9C35D4FDCB}" dt="2022-10-05T17:31:02.127" v="534"/>
          <ac:spMkLst>
            <pc:docMk/>
            <pc:sldMk cId="2689269706" sldId="320"/>
            <ac:spMk id="16" creationId="{5F93AF58-37F1-FDE9-358F-6B0ACA993C2B}"/>
          </ac:spMkLst>
        </pc:spChg>
        <pc:picChg chg="add del mod">
          <ac:chgData name="Espinoza, Alvaro" userId="S::alvaro.espinoza.gg@tamu.edu::6bf345af-2fa7-444d-86f9-cc345711ca2a" providerId="AD" clId="Web-{B8325EA7-AA0C-4417-A7C1-8D9C35D4FDCB}" dt="2022-10-05T17:41:33.868" v="547"/>
          <ac:picMkLst>
            <pc:docMk/>
            <pc:sldMk cId="2689269706" sldId="320"/>
            <ac:picMk id="2" creationId="{F751BAC5-7004-D67C-BD45-C747AD49E289}"/>
          </ac:picMkLst>
        </pc:picChg>
        <pc:picChg chg="add mod">
          <ac:chgData name="Espinoza, Alvaro" userId="S::alvaro.espinoza.gg@tamu.edu::6bf345af-2fa7-444d-86f9-cc345711ca2a" providerId="AD" clId="Web-{B8325EA7-AA0C-4417-A7C1-8D9C35D4FDCB}" dt="2022-10-05T17:38:42.190" v="546" actId="1076"/>
          <ac:picMkLst>
            <pc:docMk/>
            <pc:sldMk cId="2689269706" sldId="320"/>
            <ac:picMk id="3" creationId="{064A1CD8-15E0-ED7B-51F4-A58CEA908F3B}"/>
          </ac:picMkLst>
        </pc:picChg>
        <pc:picChg chg="del">
          <ac:chgData name="Espinoza, Alvaro" userId="S::alvaro.espinoza.gg@tamu.edu::6bf345af-2fa7-444d-86f9-cc345711ca2a" providerId="AD" clId="Web-{B8325EA7-AA0C-4417-A7C1-8D9C35D4FDCB}" dt="2022-10-05T17:31:06.096" v="537"/>
          <ac:picMkLst>
            <pc:docMk/>
            <pc:sldMk cId="2689269706" sldId="320"/>
            <ac:picMk id="4" creationId="{FF637F62-86B0-58AE-7791-9F0CDFD5D9FC}"/>
          </ac:picMkLst>
        </pc:picChg>
        <pc:picChg chg="del">
          <ac:chgData name="Espinoza, Alvaro" userId="S::alvaro.espinoza.gg@tamu.edu::6bf345af-2fa7-444d-86f9-cc345711ca2a" providerId="AD" clId="Web-{B8325EA7-AA0C-4417-A7C1-8D9C35D4FDCB}" dt="2022-10-05T17:31:06.096" v="536"/>
          <ac:picMkLst>
            <pc:docMk/>
            <pc:sldMk cId="2689269706" sldId="320"/>
            <ac:picMk id="5" creationId="{44C68712-8424-6857-DB4A-A423D2FFBCAE}"/>
          </ac:picMkLst>
        </pc:picChg>
        <pc:picChg chg="add del mod">
          <ac:chgData name="Espinoza, Alvaro" userId="S::alvaro.espinoza.gg@tamu.edu::6bf345af-2fa7-444d-86f9-cc345711ca2a" providerId="AD" clId="Web-{B8325EA7-AA0C-4417-A7C1-8D9C35D4FDCB}" dt="2022-10-05T17:42:23.572" v="552"/>
          <ac:picMkLst>
            <pc:docMk/>
            <pc:sldMk cId="2689269706" sldId="320"/>
            <ac:picMk id="6" creationId="{E255B81A-CCE5-372E-E5E2-BC0E05BC9921}"/>
          </ac:picMkLst>
        </pc:picChg>
        <pc:picChg chg="del">
          <ac:chgData name="Espinoza, Alvaro" userId="S::alvaro.espinoza.gg@tamu.edu::6bf345af-2fa7-444d-86f9-cc345711ca2a" providerId="AD" clId="Web-{B8325EA7-AA0C-4417-A7C1-8D9C35D4FDCB}" dt="2022-10-05T17:30:50.517" v="529"/>
          <ac:picMkLst>
            <pc:docMk/>
            <pc:sldMk cId="2689269706" sldId="320"/>
            <ac:picMk id="7" creationId="{E2D19DE2-B9A1-0191-8806-C03C438BE64D}"/>
          </ac:picMkLst>
        </pc:picChg>
        <pc:picChg chg="del">
          <ac:chgData name="Espinoza, Alvaro" userId="S::alvaro.espinoza.gg@tamu.edu::6bf345af-2fa7-444d-86f9-cc345711ca2a" providerId="AD" clId="Web-{B8325EA7-AA0C-4417-A7C1-8D9C35D4FDCB}" dt="2022-10-05T17:30:58.924" v="532"/>
          <ac:picMkLst>
            <pc:docMk/>
            <pc:sldMk cId="2689269706" sldId="320"/>
            <ac:picMk id="8" creationId="{2C99ABF1-E64C-AB5F-7025-A0909373B3BF}"/>
          </ac:picMkLst>
        </pc:picChg>
        <pc:picChg chg="add mod">
          <ac:chgData name="Espinoza, Alvaro" userId="S::alvaro.espinoza.gg@tamu.edu::6bf345af-2fa7-444d-86f9-cc345711ca2a" providerId="AD" clId="Web-{B8325EA7-AA0C-4417-A7C1-8D9C35D4FDCB}" dt="2022-10-05T17:42:40.167" v="554" actId="14100"/>
          <ac:picMkLst>
            <pc:docMk/>
            <pc:sldMk cId="2689269706" sldId="320"/>
            <ac:picMk id="9" creationId="{A510AB90-349D-769B-6B37-D8CB617F1DC9}"/>
          </ac:picMkLst>
        </pc:picChg>
      </pc:sldChg>
    </pc:docChg>
  </pc:docChgLst>
  <pc:docChgLst>
    <pc:chgData name="Smith, Brandon" userId="S::brandon_smith8617@tamu.edu::c97f95f3-9f0b-4782-ad80-a53a403be402" providerId="AD" clId="Web-{85CFDB91-0E7C-4275-93DA-C295A16CC041}"/>
    <pc:docChg chg="addSld modSld">
      <pc:chgData name="Smith, Brandon" userId="S::brandon_smith8617@tamu.edu::c97f95f3-9f0b-4782-ad80-a53a403be402" providerId="AD" clId="Web-{85CFDB91-0E7C-4275-93DA-C295A16CC041}" dt="2022-10-05T01:51:38.322" v="307" actId="14100"/>
      <pc:docMkLst>
        <pc:docMk/>
      </pc:docMkLst>
      <pc:sldChg chg="modSp">
        <pc:chgData name="Smith, Brandon" userId="S::brandon_smith8617@tamu.edu::c97f95f3-9f0b-4782-ad80-a53a403be402" providerId="AD" clId="Web-{85CFDB91-0E7C-4275-93DA-C295A16CC041}" dt="2022-10-05T01:47:15.828" v="279"/>
        <pc:sldMkLst>
          <pc:docMk/>
          <pc:sldMk cId="3605743217" sldId="315"/>
        </pc:sldMkLst>
        <pc:graphicFrameChg chg="mod modGraphic">
          <ac:chgData name="Smith, Brandon" userId="S::brandon_smith8617@tamu.edu::c97f95f3-9f0b-4782-ad80-a53a403be402" providerId="AD" clId="Web-{85CFDB91-0E7C-4275-93DA-C295A16CC041}" dt="2022-10-05T01:47:15.828" v="279"/>
          <ac:graphicFrameMkLst>
            <pc:docMk/>
            <pc:sldMk cId="3605743217" sldId="315"/>
            <ac:graphicFrameMk id="83" creationId="{00000000-0000-0000-0000-000000000000}"/>
          </ac:graphicFrameMkLst>
        </pc:graphicFrameChg>
      </pc:sldChg>
      <pc:sldChg chg="addSp delSp modSp">
        <pc:chgData name="Smith, Brandon" userId="S::brandon_smith8617@tamu.edu::c97f95f3-9f0b-4782-ad80-a53a403be402" providerId="AD" clId="Web-{85CFDB91-0E7C-4275-93DA-C295A16CC041}" dt="2022-10-05T01:50:19.881" v="292" actId="1076"/>
        <pc:sldMkLst>
          <pc:docMk/>
          <pc:sldMk cId="4286520343" sldId="316"/>
        </pc:sldMkLst>
        <pc:picChg chg="del">
          <ac:chgData name="Smith, Brandon" userId="S::brandon_smith8617@tamu.edu::c97f95f3-9f0b-4782-ad80-a53a403be402" providerId="AD" clId="Web-{85CFDB91-0E7C-4275-93DA-C295A16CC041}" dt="2022-10-05T01:47:29.094" v="280"/>
          <ac:picMkLst>
            <pc:docMk/>
            <pc:sldMk cId="4286520343" sldId="316"/>
            <ac:picMk id="2" creationId="{B2CBA3BF-ADED-8DCD-41F8-4CDED51806D8}"/>
          </ac:picMkLst>
        </pc:picChg>
        <pc:picChg chg="del">
          <ac:chgData name="Smith, Brandon" userId="S::brandon_smith8617@tamu.edu::c97f95f3-9f0b-4782-ad80-a53a403be402" providerId="AD" clId="Web-{85CFDB91-0E7C-4275-93DA-C295A16CC041}" dt="2022-10-05T01:47:30.735" v="281"/>
          <ac:picMkLst>
            <pc:docMk/>
            <pc:sldMk cId="4286520343" sldId="316"/>
            <ac:picMk id="3" creationId="{7E7C77B1-E4D1-77FE-8125-E46BB3E374E2}"/>
          </ac:picMkLst>
        </pc:picChg>
        <pc:picChg chg="add mod">
          <ac:chgData name="Smith, Brandon" userId="S::brandon_smith8617@tamu.edu::c97f95f3-9f0b-4782-ad80-a53a403be402" providerId="AD" clId="Web-{85CFDB91-0E7C-4275-93DA-C295A16CC041}" dt="2022-10-05T01:50:19.881" v="292" actId="1076"/>
          <ac:picMkLst>
            <pc:docMk/>
            <pc:sldMk cId="4286520343" sldId="316"/>
            <ac:picMk id="4" creationId="{D8861E11-4D33-F226-5FA2-BB1E7DBAA7A2}"/>
          </ac:picMkLst>
        </pc:picChg>
      </pc:sldChg>
      <pc:sldChg chg="addSp delSp modSp add replId">
        <pc:chgData name="Smith, Brandon" userId="S::brandon_smith8617@tamu.edu::c97f95f3-9f0b-4782-ad80-a53a403be402" providerId="AD" clId="Web-{85CFDB91-0E7C-4275-93DA-C295A16CC041}" dt="2022-10-05T01:51:38.322" v="307" actId="14100"/>
        <pc:sldMkLst>
          <pc:docMk/>
          <pc:sldMk cId="4198735128" sldId="331"/>
        </pc:sldMkLst>
        <pc:picChg chg="add mod">
          <ac:chgData name="Smith, Brandon" userId="S::brandon_smith8617@tamu.edu::c97f95f3-9f0b-4782-ad80-a53a403be402" providerId="AD" clId="Web-{85CFDB91-0E7C-4275-93DA-C295A16CC041}" dt="2022-10-05T01:51:38.322" v="307" actId="14100"/>
          <ac:picMkLst>
            <pc:docMk/>
            <pc:sldMk cId="4198735128" sldId="331"/>
            <ac:picMk id="2" creationId="{C6EF47CA-878F-2375-799B-2C341D1A5F9E}"/>
          </ac:picMkLst>
        </pc:picChg>
        <pc:picChg chg="del">
          <ac:chgData name="Smith, Brandon" userId="S::brandon_smith8617@tamu.edu::c97f95f3-9f0b-4782-ad80-a53a403be402" providerId="AD" clId="Web-{85CFDB91-0E7C-4275-93DA-C295A16CC041}" dt="2022-10-05T01:50:29.881" v="294"/>
          <ac:picMkLst>
            <pc:docMk/>
            <pc:sldMk cId="4198735128" sldId="331"/>
            <ac:picMk id="4" creationId="{D8861E11-4D33-F226-5FA2-BB1E7DBAA7A2}"/>
          </ac:picMkLst>
        </pc:picChg>
      </pc:sldChg>
    </pc:docChg>
  </pc:docChgLst>
  <pc:docChgLst>
    <pc:chgData name="Aguilera, Ulises Sebastian" userId="S::ulises@tamu.edu::955446ca-496d-4110-82c3-bf5402f26d61" providerId="AD" clId="Web-{DCE514F7-416B-4783-ACE3-1A5B9E795235}"/>
    <pc:docChg chg="addSld delSld modSld sldOrd">
      <pc:chgData name="Aguilera, Ulises Sebastian" userId="S::ulises@tamu.edu::955446ca-496d-4110-82c3-bf5402f26d61" providerId="AD" clId="Web-{DCE514F7-416B-4783-ACE3-1A5B9E795235}" dt="2022-10-05T18:43:42.487" v="382"/>
      <pc:docMkLst>
        <pc:docMk/>
      </pc:docMkLst>
      <pc:sldChg chg="addSp delSp modSp">
        <pc:chgData name="Aguilera, Ulises Sebastian" userId="S::ulises@tamu.edu::955446ca-496d-4110-82c3-bf5402f26d61" providerId="AD" clId="Web-{DCE514F7-416B-4783-ACE3-1A5B9E795235}" dt="2022-10-05T18:27:53.004" v="20" actId="1076"/>
        <pc:sldMkLst>
          <pc:docMk/>
          <pc:sldMk cId="1093395937" sldId="313"/>
        </pc:sldMkLst>
        <pc:spChg chg="mod">
          <ac:chgData name="Aguilera, Ulises Sebastian" userId="S::ulises@tamu.edu::955446ca-496d-4110-82c3-bf5402f26d61" providerId="AD" clId="Web-{DCE514F7-416B-4783-ACE3-1A5B9E795235}" dt="2022-10-05T18:26:47.424" v="7" actId="1076"/>
          <ac:spMkLst>
            <pc:docMk/>
            <pc:sldMk cId="1093395937" sldId="313"/>
            <ac:spMk id="75" creationId="{00000000-0000-0000-0000-000000000000}"/>
          </ac:spMkLst>
        </pc:spChg>
        <pc:picChg chg="add del mod">
          <ac:chgData name="Aguilera, Ulises Sebastian" userId="S::ulises@tamu.edu::955446ca-496d-4110-82c3-bf5402f26d61" providerId="AD" clId="Web-{DCE514F7-416B-4783-ACE3-1A5B9E795235}" dt="2022-10-05T18:27:06.815" v="11"/>
          <ac:picMkLst>
            <pc:docMk/>
            <pc:sldMk cId="1093395937" sldId="313"/>
            <ac:picMk id="2" creationId="{4D3CA486-204B-F1EC-04A2-97674B5FC4D1}"/>
          </ac:picMkLst>
        </pc:picChg>
        <pc:picChg chg="add mod">
          <ac:chgData name="Aguilera, Ulises Sebastian" userId="S::ulises@tamu.edu::955446ca-496d-4110-82c3-bf5402f26d61" providerId="AD" clId="Web-{DCE514F7-416B-4783-ACE3-1A5B9E795235}" dt="2022-10-05T18:27:53.004" v="20" actId="1076"/>
          <ac:picMkLst>
            <pc:docMk/>
            <pc:sldMk cId="1093395937" sldId="313"/>
            <ac:picMk id="3" creationId="{DC10A56D-05EF-7FAC-130D-2A4F97D4DEFF}"/>
          </ac:picMkLst>
        </pc:picChg>
      </pc:sldChg>
      <pc:sldChg chg="modSp">
        <pc:chgData name="Aguilera, Ulises Sebastian" userId="S::ulises@tamu.edu::955446ca-496d-4110-82c3-bf5402f26d61" providerId="AD" clId="Web-{DCE514F7-416B-4783-ACE3-1A5B9E795235}" dt="2022-10-05T18:34:28.360" v="77"/>
        <pc:sldMkLst>
          <pc:docMk/>
          <pc:sldMk cId="3906059831" sldId="314"/>
        </pc:sldMkLst>
        <pc:graphicFrameChg chg="mod modGraphic">
          <ac:chgData name="Aguilera, Ulises Sebastian" userId="S::ulises@tamu.edu::955446ca-496d-4110-82c3-bf5402f26d61" providerId="AD" clId="Web-{DCE514F7-416B-4783-ACE3-1A5B9E795235}" dt="2022-10-05T18:34:28.360" v="77"/>
          <ac:graphicFrameMkLst>
            <pc:docMk/>
            <pc:sldMk cId="3906059831" sldId="314"/>
            <ac:graphicFrameMk id="4" creationId="{D85CF591-7138-4EEE-94C0-2B83AC1A9EC0}"/>
          </ac:graphicFrameMkLst>
        </pc:graphicFrameChg>
      </pc:sldChg>
      <pc:sldChg chg="modSp ord">
        <pc:chgData name="Aguilera, Ulises Sebastian" userId="S::ulises@tamu.edu::955446ca-496d-4110-82c3-bf5402f26d61" providerId="AD" clId="Web-{DCE514F7-416B-4783-ACE3-1A5B9E795235}" dt="2022-10-05T18:43:42.487" v="382"/>
        <pc:sldMkLst>
          <pc:docMk/>
          <pc:sldMk cId="2182668763" sldId="317"/>
        </pc:sldMkLst>
        <pc:graphicFrameChg chg="mod modGraphic">
          <ac:chgData name="Aguilera, Ulises Sebastian" userId="S::ulises@tamu.edu::955446ca-496d-4110-82c3-bf5402f26d61" providerId="AD" clId="Web-{DCE514F7-416B-4783-ACE3-1A5B9E795235}" dt="2022-10-05T18:43:42.487" v="382"/>
          <ac:graphicFrameMkLst>
            <pc:docMk/>
            <pc:sldMk cId="2182668763" sldId="317"/>
            <ac:graphicFrameMk id="83" creationId="{00000000-0000-0000-0000-000000000000}"/>
          </ac:graphicFrameMkLst>
        </pc:graphicFrameChg>
      </pc:sldChg>
      <pc:sldChg chg="del">
        <pc:chgData name="Aguilera, Ulises Sebastian" userId="S::ulises@tamu.edu::955446ca-496d-4110-82c3-bf5402f26d61" providerId="AD" clId="Web-{DCE514F7-416B-4783-ACE3-1A5B9E795235}" dt="2022-10-05T18:26:50.783" v="8"/>
        <pc:sldMkLst>
          <pc:docMk/>
          <pc:sldMk cId="347422864" sldId="322"/>
        </pc:sldMkLst>
      </pc:sldChg>
      <pc:sldChg chg="addSp delSp modSp ord">
        <pc:chgData name="Aguilera, Ulises Sebastian" userId="S::ulises@tamu.edu::955446ca-496d-4110-82c3-bf5402f26d61" providerId="AD" clId="Web-{DCE514F7-416B-4783-ACE3-1A5B9E795235}" dt="2022-10-05T18:42:46.235" v="300"/>
        <pc:sldMkLst>
          <pc:docMk/>
          <pc:sldMk cId="3372703746" sldId="326"/>
        </pc:sldMkLst>
        <pc:picChg chg="add mod">
          <ac:chgData name="Aguilera, Ulises Sebastian" userId="S::ulises@tamu.edu::955446ca-496d-4110-82c3-bf5402f26d61" providerId="AD" clId="Web-{DCE514F7-416B-4783-ACE3-1A5B9E795235}" dt="2022-10-05T18:40:08.559" v="109" actId="1076"/>
          <ac:picMkLst>
            <pc:docMk/>
            <pc:sldMk cId="3372703746" sldId="326"/>
            <ac:picMk id="2" creationId="{CC574506-F14A-7597-AF05-145D2F710501}"/>
          </ac:picMkLst>
        </pc:picChg>
        <pc:picChg chg="add mod modCrop">
          <ac:chgData name="Aguilera, Ulises Sebastian" userId="S::ulises@tamu.edu::955446ca-496d-4110-82c3-bf5402f26d61" providerId="AD" clId="Web-{DCE514F7-416B-4783-ACE3-1A5B9E795235}" dt="2022-10-05T18:40:21.606" v="110" actId="1076"/>
          <ac:picMkLst>
            <pc:docMk/>
            <pc:sldMk cId="3372703746" sldId="326"/>
            <ac:picMk id="3" creationId="{9EB70331-2312-DE19-021A-964D1EDCE7C1}"/>
          </ac:picMkLst>
        </pc:picChg>
        <pc:picChg chg="del">
          <ac:chgData name="Aguilera, Ulises Sebastian" userId="S::ulises@tamu.edu::955446ca-496d-4110-82c3-bf5402f26d61" providerId="AD" clId="Web-{DCE514F7-416B-4783-ACE3-1A5B9E795235}" dt="2022-10-05T18:29:09.428" v="31"/>
          <ac:picMkLst>
            <pc:docMk/>
            <pc:sldMk cId="3372703746" sldId="326"/>
            <ac:picMk id="4" creationId="{DF2C17AC-FDC6-8BEE-91AA-67AE6FF20167}"/>
          </ac:picMkLst>
        </pc:picChg>
        <pc:picChg chg="del">
          <ac:chgData name="Aguilera, Ulises Sebastian" userId="S::ulises@tamu.edu::955446ca-496d-4110-82c3-bf5402f26d61" providerId="AD" clId="Web-{DCE514F7-416B-4783-ACE3-1A5B9E795235}" dt="2022-10-05T18:29:10.741" v="32"/>
          <ac:picMkLst>
            <pc:docMk/>
            <pc:sldMk cId="3372703746" sldId="326"/>
            <ac:picMk id="5" creationId="{9BD97D72-4D84-C2DE-D1E0-6C6D678EF6F3}"/>
          </ac:picMkLst>
        </pc:picChg>
        <pc:picChg chg="del">
          <ac:chgData name="Aguilera, Ulises Sebastian" userId="S::ulises@tamu.edu::955446ca-496d-4110-82c3-bf5402f26d61" providerId="AD" clId="Web-{DCE514F7-416B-4783-ACE3-1A5B9E795235}" dt="2022-10-05T18:36:22.755" v="78"/>
          <ac:picMkLst>
            <pc:docMk/>
            <pc:sldMk cId="3372703746" sldId="326"/>
            <ac:picMk id="6" creationId="{2AE90FF6-D8D0-FFBE-899A-696CD5FE145E}"/>
          </ac:picMkLst>
        </pc:picChg>
      </pc:sldChg>
      <pc:sldChg chg="addSp modSp add replId">
        <pc:chgData name="Aguilera, Ulises Sebastian" userId="S::ulises@tamu.edu::955446ca-496d-4110-82c3-bf5402f26d61" providerId="AD" clId="Web-{DCE514F7-416B-4783-ACE3-1A5B9E795235}" dt="2022-10-05T18:28:47.943" v="30" actId="1076"/>
        <pc:sldMkLst>
          <pc:docMk/>
          <pc:sldMk cId="909737147" sldId="332"/>
        </pc:sldMkLst>
        <pc:picChg chg="add mod">
          <ac:chgData name="Aguilera, Ulises Sebastian" userId="S::ulises@tamu.edu::955446ca-496d-4110-82c3-bf5402f26d61" providerId="AD" clId="Web-{DCE514F7-416B-4783-ACE3-1A5B9E795235}" dt="2022-10-05T18:28:47.943" v="30" actId="1076"/>
          <ac:picMkLst>
            <pc:docMk/>
            <pc:sldMk cId="909737147" sldId="332"/>
            <ac:picMk id="2" creationId="{FB6EAC60-6900-8627-15E4-E9A776CD9425}"/>
          </ac:picMkLst>
        </pc:picChg>
      </pc:sldChg>
    </pc:docChg>
  </pc:docChgLst>
  <pc:docChgLst>
    <pc:chgData name="Cantu Jr., Santiago" userId="9984fb85-287a-411c-a479-5a9f7a87d398" providerId="ADAL" clId="{83014856-A500-4E58-A03E-02FD96C95426}"/>
    <pc:docChg chg="undo custSel addSld delSld modSld sldOrd">
      <pc:chgData name="Cantu Jr., Santiago" userId="9984fb85-287a-411c-a479-5a9f7a87d398" providerId="ADAL" clId="{83014856-A500-4E58-A03E-02FD96C95426}" dt="2022-10-05T18:30:45.675" v="664" actId="2084"/>
      <pc:docMkLst>
        <pc:docMk/>
      </pc:docMkLst>
      <pc:sldChg chg="modSp mod">
        <pc:chgData name="Cantu Jr., Santiago" userId="9984fb85-287a-411c-a479-5a9f7a87d398" providerId="ADAL" clId="{83014856-A500-4E58-A03E-02FD96C95426}" dt="2022-10-03T20:10:54.729" v="1" actId="20577"/>
        <pc:sldMkLst>
          <pc:docMk/>
          <pc:sldMk cId="3482335894" sldId="304"/>
        </pc:sldMkLst>
        <pc:spChg chg="mod">
          <ac:chgData name="Cantu Jr., Santiago" userId="9984fb85-287a-411c-a479-5a9f7a87d398" providerId="ADAL" clId="{83014856-A500-4E58-A03E-02FD96C95426}" dt="2022-10-03T20:10:54.729" v="1" actId="20577"/>
          <ac:spMkLst>
            <pc:docMk/>
            <pc:sldMk cId="3482335894" sldId="304"/>
            <ac:spMk id="54" creationId="{00000000-0000-0000-0000-000000000000}"/>
          </ac:spMkLst>
        </pc:spChg>
      </pc:sldChg>
      <pc:sldChg chg="modSp mod">
        <pc:chgData name="Cantu Jr., Santiago" userId="9984fb85-287a-411c-a479-5a9f7a87d398" providerId="ADAL" clId="{83014856-A500-4E58-A03E-02FD96C95426}" dt="2022-10-04T14:14:58.231" v="412" actId="1076"/>
        <pc:sldMkLst>
          <pc:docMk/>
          <pc:sldMk cId="4231427536" sldId="308"/>
        </pc:sldMkLst>
        <pc:graphicFrameChg chg="mod modGraphic">
          <ac:chgData name="Cantu Jr., Santiago" userId="9984fb85-287a-411c-a479-5a9f7a87d398" providerId="ADAL" clId="{83014856-A500-4E58-A03E-02FD96C95426}" dt="2022-10-04T14:14:58.231" v="412" actId="1076"/>
          <ac:graphicFrameMkLst>
            <pc:docMk/>
            <pc:sldMk cId="4231427536" sldId="308"/>
            <ac:graphicFrameMk id="83" creationId="{00000000-0000-0000-0000-000000000000}"/>
          </ac:graphicFrameMkLst>
        </pc:graphicFrameChg>
      </pc:sldChg>
      <pc:sldChg chg="addSp delSp modSp mod ord">
        <pc:chgData name="Cantu Jr., Santiago" userId="9984fb85-287a-411c-a479-5a9f7a87d398" providerId="ADAL" clId="{83014856-A500-4E58-A03E-02FD96C95426}" dt="2022-10-04T14:36:53.728" v="503" actId="1076"/>
        <pc:sldMkLst>
          <pc:docMk/>
          <pc:sldMk cId="3741792644" sldId="309"/>
        </pc:sldMkLst>
        <pc:spChg chg="add del mod">
          <ac:chgData name="Cantu Jr., Santiago" userId="9984fb85-287a-411c-a479-5a9f7a87d398" providerId="ADAL" clId="{83014856-A500-4E58-A03E-02FD96C95426}" dt="2022-10-04T14:19:25.711" v="456" actId="478"/>
          <ac:spMkLst>
            <pc:docMk/>
            <pc:sldMk cId="3741792644" sldId="309"/>
            <ac:spMk id="6" creationId="{BEC59BF7-1F96-824D-E8FD-2532D51F0D8A}"/>
          </ac:spMkLst>
        </pc:spChg>
        <pc:spChg chg="add del mod">
          <ac:chgData name="Cantu Jr., Santiago" userId="9984fb85-287a-411c-a479-5a9f7a87d398" providerId="ADAL" clId="{83014856-A500-4E58-A03E-02FD96C95426}" dt="2022-10-04T14:19:30.090" v="459" actId="478"/>
          <ac:spMkLst>
            <pc:docMk/>
            <pc:sldMk cId="3741792644" sldId="309"/>
            <ac:spMk id="7" creationId="{945A22C7-58D7-B1A0-5FD8-74EC27735689}"/>
          </ac:spMkLst>
        </pc:spChg>
        <pc:spChg chg="mod">
          <ac:chgData name="Cantu Jr., Santiago" userId="9984fb85-287a-411c-a479-5a9f7a87d398" providerId="ADAL" clId="{83014856-A500-4E58-A03E-02FD96C95426}" dt="2022-10-04T14:16:28.521" v="423" actId="1076"/>
          <ac:spMkLst>
            <pc:docMk/>
            <pc:sldMk cId="3741792644" sldId="309"/>
            <ac:spMk id="90" creationId="{00000000-0000-0000-0000-000000000000}"/>
          </ac:spMkLst>
        </pc:spChg>
        <pc:picChg chg="del">
          <ac:chgData name="Cantu Jr., Santiago" userId="9984fb85-287a-411c-a479-5a9f7a87d398" providerId="ADAL" clId="{83014856-A500-4E58-A03E-02FD96C95426}" dt="2022-10-03T20:14:00.199" v="23" actId="478"/>
          <ac:picMkLst>
            <pc:docMk/>
            <pc:sldMk cId="3741792644" sldId="309"/>
            <ac:picMk id="2" creationId="{31C245E8-7989-DFAF-0771-CFC899E63488}"/>
          </ac:picMkLst>
        </pc:picChg>
        <pc:picChg chg="add del mod">
          <ac:chgData name="Cantu Jr., Santiago" userId="9984fb85-287a-411c-a479-5a9f7a87d398" providerId="ADAL" clId="{83014856-A500-4E58-A03E-02FD96C95426}" dt="2022-10-04T14:19:27.033" v="457" actId="478"/>
          <ac:picMkLst>
            <pc:docMk/>
            <pc:sldMk cId="3741792644" sldId="309"/>
            <ac:picMk id="3" creationId="{435EF843-BC5C-DC2A-C1D3-CA28CBA58816}"/>
          </ac:picMkLst>
        </pc:picChg>
        <pc:picChg chg="del mod">
          <ac:chgData name="Cantu Jr., Santiago" userId="9984fb85-287a-411c-a479-5a9f7a87d398" providerId="ADAL" clId="{83014856-A500-4E58-A03E-02FD96C95426}" dt="2022-10-03T20:13:59.792" v="22" actId="478"/>
          <ac:picMkLst>
            <pc:docMk/>
            <pc:sldMk cId="3741792644" sldId="309"/>
            <ac:picMk id="3" creationId="{64CCE2E4-CA71-B545-7656-4A60E7DD2C6F}"/>
          </ac:picMkLst>
        </pc:picChg>
        <pc:picChg chg="del">
          <ac:chgData name="Cantu Jr., Santiago" userId="9984fb85-287a-411c-a479-5a9f7a87d398" providerId="ADAL" clId="{83014856-A500-4E58-A03E-02FD96C95426}" dt="2022-10-03T20:13:59.026" v="20" actId="478"/>
          <ac:picMkLst>
            <pc:docMk/>
            <pc:sldMk cId="3741792644" sldId="309"/>
            <ac:picMk id="4" creationId="{3927C071-7E8E-2A5D-5DA4-2BEA8E6FAFEA}"/>
          </ac:picMkLst>
        </pc:picChg>
        <pc:picChg chg="add del mod">
          <ac:chgData name="Cantu Jr., Santiago" userId="9984fb85-287a-411c-a479-5a9f7a87d398" providerId="ADAL" clId="{83014856-A500-4E58-A03E-02FD96C95426}" dt="2022-10-04T14:19:28.586" v="458" actId="478"/>
          <ac:picMkLst>
            <pc:docMk/>
            <pc:sldMk cId="3741792644" sldId="309"/>
            <ac:picMk id="5" creationId="{5AD92347-7B45-2119-1B0B-5DAE97C68A66}"/>
          </ac:picMkLst>
        </pc:picChg>
        <pc:picChg chg="add mod">
          <ac:chgData name="Cantu Jr., Santiago" userId="9984fb85-287a-411c-a479-5a9f7a87d398" providerId="ADAL" clId="{83014856-A500-4E58-A03E-02FD96C95426}" dt="2022-10-04T14:36:53.728" v="503" actId="1076"/>
          <ac:picMkLst>
            <pc:docMk/>
            <pc:sldMk cId="3741792644" sldId="309"/>
            <ac:picMk id="9" creationId="{D8A8D1E8-A352-05E4-7A6C-FB9FBA2C54B0}"/>
          </ac:picMkLst>
        </pc:picChg>
      </pc:sldChg>
      <pc:sldChg chg="delSp mod">
        <pc:chgData name="Cantu Jr., Santiago" userId="9984fb85-287a-411c-a479-5a9f7a87d398" providerId="ADAL" clId="{83014856-A500-4E58-A03E-02FD96C95426}" dt="2022-10-03T20:14:07.706" v="24" actId="478"/>
        <pc:sldMkLst>
          <pc:docMk/>
          <pc:sldMk cId="1093395937" sldId="313"/>
        </pc:sldMkLst>
        <pc:picChg chg="del">
          <ac:chgData name="Cantu Jr., Santiago" userId="9984fb85-287a-411c-a479-5a9f7a87d398" providerId="ADAL" clId="{83014856-A500-4E58-A03E-02FD96C95426}" dt="2022-10-03T20:14:07.706" v="24" actId="478"/>
          <ac:picMkLst>
            <pc:docMk/>
            <pc:sldMk cId="1093395937" sldId="313"/>
            <ac:picMk id="3" creationId="{FB908DE2-7AA2-B57A-DC0B-328FF99648A4}"/>
          </ac:picMkLst>
        </pc:picChg>
      </pc:sldChg>
      <pc:sldChg chg="modSp mod">
        <pc:chgData name="Cantu Jr., Santiago" userId="9984fb85-287a-411c-a479-5a9f7a87d398" providerId="ADAL" clId="{83014856-A500-4E58-A03E-02FD96C95426}" dt="2022-10-05T18:30:45.675" v="664" actId="2084"/>
        <pc:sldMkLst>
          <pc:docMk/>
          <pc:sldMk cId="3906059831" sldId="314"/>
        </pc:sldMkLst>
        <pc:graphicFrameChg chg="modGraphic">
          <ac:chgData name="Cantu Jr., Santiago" userId="9984fb85-287a-411c-a479-5a9f7a87d398" providerId="ADAL" clId="{83014856-A500-4E58-A03E-02FD96C95426}" dt="2022-10-05T18:30:45.675" v="664" actId="2084"/>
          <ac:graphicFrameMkLst>
            <pc:docMk/>
            <pc:sldMk cId="3906059831" sldId="314"/>
            <ac:graphicFrameMk id="4" creationId="{D85CF591-7138-4EEE-94C0-2B83AC1A9EC0}"/>
          </ac:graphicFrameMkLst>
        </pc:graphicFrameChg>
      </pc:sldChg>
      <pc:sldChg chg="modSp mod">
        <pc:chgData name="Cantu Jr., Santiago" userId="9984fb85-287a-411c-a479-5a9f7a87d398" providerId="ADAL" clId="{83014856-A500-4E58-A03E-02FD96C95426}" dt="2022-10-03T20:12:54.978" v="14" actId="20577"/>
        <pc:sldMkLst>
          <pc:docMk/>
          <pc:sldMk cId="3605743217" sldId="315"/>
        </pc:sldMkLst>
        <pc:graphicFrameChg chg="modGraphic">
          <ac:chgData name="Cantu Jr., Santiago" userId="9984fb85-287a-411c-a479-5a9f7a87d398" providerId="ADAL" clId="{83014856-A500-4E58-A03E-02FD96C95426}" dt="2022-10-03T20:12:54.978" v="14" actId="20577"/>
          <ac:graphicFrameMkLst>
            <pc:docMk/>
            <pc:sldMk cId="3605743217" sldId="315"/>
            <ac:graphicFrameMk id="83" creationId="{00000000-0000-0000-0000-000000000000}"/>
          </ac:graphicFrameMkLst>
        </pc:graphicFrameChg>
      </pc:sldChg>
      <pc:sldChg chg="modSp mod">
        <pc:chgData name="Cantu Jr., Santiago" userId="9984fb85-287a-411c-a479-5a9f7a87d398" providerId="ADAL" clId="{83014856-A500-4E58-A03E-02FD96C95426}" dt="2022-10-05T15:28:54.303" v="656" actId="1076"/>
        <pc:sldMkLst>
          <pc:docMk/>
          <pc:sldMk cId="4286520343" sldId="316"/>
        </pc:sldMkLst>
        <pc:spChg chg="mod">
          <ac:chgData name="Cantu Jr., Santiago" userId="9984fb85-287a-411c-a479-5a9f7a87d398" providerId="ADAL" clId="{83014856-A500-4E58-A03E-02FD96C95426}" dt="2022-10-05T15:27:25.896" v="649" actId="1035"/>
          <ac:spMkLst>
            <pc:docMk/>
            <pc:sldMk cId="4286520343" sldId="316"/>
            <ac:spMk id="90" creationId="{00000000-0000-0000-0000-000000000000}"/>
          </ac:spMkLst>
        </pc:spChg>
        <pc:picChg chg="mod modCrop">
          <ac:chgData name="Cantu Jr., Santiago" userId="9984fb85-287a-411c-a479-5a9f7a87d398" providerId="ADAL" clId="{83014856-A500-4E58-A03E-02FD96C95426}" dt="2022-10-05T15:28:54.303" v="656" actId="1076"/>
          <ac:picMkLst>
            <pc:docMk/>
            <pc:sldMk cId="4286520343" sldId="316"/>
            <ac:picMk id="4" creationId="{D8861E11-4D33-F226-5FA2-BB1E7DBAA7A2}"/>
          </ac:picMkLst>
        </pc:picChg>
      </pc:sldChg>
      <pc:sldChg chg="modSp mod">
        <pc:chgData name="Cantu Jr., Santiago" userId="9984fb85-287a-411c-a479-5a9f7a87d398" providerId="ADAL" clId="{83014856-A500-4E58-A03E-02FD96C95426}" dt="2022-10-03T20:13:04.529" v="18" actId="20577"/>
        <pc:sldMkLst>
          <pc:docMk/>
          <pc:sldMk cId="2182668763" sldId="317"/>
        </pc:sldMkLst>
        <pc:graphicFrameChg chg="modGraphic">
          <ac:chgData name="Cantu Jr., Santiago" userId="9984fb85-287a-411c-a479-5a9f7a87d398" providerId="ADAL" clId="{83014856-A500-4E58-A03E-02FD96C95426}" dt="2022-10-03T20:13:04.529" v="18" actId="20577"/>
          <ac:graphicFrameMkLst>
            <pc:docMk/>
            <pc:sldMk cId="2182668763" sldId="317"/>
            <ac:graphicFrameMk id="83" creationId="{00000000-0000-0000-0000-000000000000}"/>
          </ac:graphicFrameMkLst>
        </pc:graphicFrameChg>
      </pc:sldChg>
      <pc:sldChg chg="modSp mod">
        <pc:chgData name="Cantu Jr., Santiago" userId="9984fb85-287a-411c-a479-5a9f7a87d398" providerId="ADAL" clId="{83014856-A500-4E58-A03E-02FD96C95426}" dt="2022-10-03T20:13:00.123" v="16" actId="20577"/>
        <pc:sldMkLst>
          <pc:docMk/>
          <pc:sldMk cId="1063379361" sldId="319"/>
        </pc:sldMkLst>
        <pc:graphicFrameChg chg="modGraphic">
          <ac:chgData name="Cantu Jr., Santiago" userId="9984fb85-287a-411c-a479-5a9f7a87d398" providerId="ADAL" clId="{83014856-A500-4E58-A03E-02FD96C95426}" dt="2022-10-03T20:13:00.123" v="16" actId="20577"/>
          <ac:graphicFrameMkLst>
            <pc:docMk/>
            <pc:sldMk cId="1063379361" sldId="319"/>
            <ac:graphicFrameMk id="83" creationId="{00000000-0000-0000-0000-000000000000}"/>
          </ac:graphicFrameMkLst>
        </pc:graphicFrameChg>
      </pc:sldChg>
      <pc:sldChg chg="delSp mod">
        <pc:chgData name="Cantu Jr., Santiago" userId="9984fb85-287a-411c-a479-5a9f7a87d398" providerId="ADAL" clId="{83014856-A500-4E58-A03E-02FD96C95426}" dt="2022-10-03T20:14:08.576" v="25" actId="478"/>
        <pc:sldMkLst>
          <pc:docMk/>
          <pc:sldMk cId="347422864" sldId="322"/>
        </pc:sldMkLst>
        <pc:picChg chg="del">
          <ac:chgData name="Cantu Jr., Santiago" userId="9984fb85-287a-411c-a479-5a9f7a87d398" providerId="ADAL" clId="{83014856-A500-4E58-A03E-02FD96C95426}" dt="2022-10-03T20:14:08.576" v="25" actId="478"/>
          <ac:picMkLst>
            <pc:docMk/>
            <pc:sldMk cId="347422864" sldId="322"/>
            <ac:picMk id="7" creationId="{F33817B8-A0AF-C7F0-774E-C8C00749A590}"/>
          </ac:picMkLst>
        </pc:picChg>
      </pc:sldChg>
      <pc:sldChg chg="addSp delSp modSp mod">
        <pc:chgData name="Cantu Jr., Santiago" userId="9984fb85-287a-411c-a479-5a9f7a87d398" providerId="ADAL" clId="{83014856-A500-4E58-A03E-02FD96C95426}" dt="2022-10-05T15:27:47.913" v="654" actId="1076"/>
        <pc:sldMkLst>
          <pc:docMk/>
          <pc:sldMk cId="584384876" sldId="325"/>
        </pc:sldMkLst>
        <pc:spChg chg="add del mod">
          <ac:chgData name="Cantu Jr., Santiago" userId="9984fb85-287a-411c-a479-5a9f7a87d398" providerId="ADAL" clId="{83014856-A500-4E58-A03E-02FD96C95426}" dt="2022-10-04T14:42:18.649" v="510" actId="22"/>
          <ac:spMkLst>
            <pc:docMk/>
            <pc:sldMk cId="584384876" sldId="325"/>
            <ac:spMk id="5" creationId="{782EA22E-5AAF-BEE3-3255-B7A0D2E6764A}"/>
          </ac:spMkLst>
        </pc:spChg>
        <pc:spChg chg="add del mod">
          <ac:chgData name="Cantu Jr., Santiago" userId="9984fb85-287a-411c-a479-5a9f7a87d398" providerId="ADAL" clId="{83014856-A500-4E58-A03E-02FD96C95426}" dt="2022-10-04T14:46:52.185" v="603" actId="478"/>
          <ac:spMkLst>
            <pc:docMk/>
            <pc:sldMk cId="584384876" sldId="325"/>
            <ac:spMk id="8" creationId="{775C1A01-BA90-BEB7-3340-935E882E2873}"/>
          </ac:spMkLst>
        </pc:spChg>
        <pc:graphicFrameChg chg="add del mod">
          <ac:chgData name="Cantu Jr., Santiago" userId="9984fb85-287a-411c-a479-5a9f7a87d398" providerId="ADAL" clId="{83014856-A500-4E58-A03E-02FD96C95426}" dt="2022-10-04T14:39:15.942" v="506" actId="478"/>
          <ac:graphicFrameMkLst>
            <pc:docMk/>
            <pc:sldMk cId="584384876" sldId="325"/>
            <ac:graphicFrameMk id="3" creationId="{1BB55A5B-E8C8-9D01-9F40-5D1FB362AA0D}"/>
          </ac:graphicFrameMkLst>
        </pc:graphicFrameChg>
        <pc:picChg chg="del">
          <ac:chgData name="Cantu Jr., Santiago" userId="9984fb85-287a-411c-a479-5a9f7a87d398" providerId="ADAL" clId="{83014856-A500-4E58-A03E-02FD96C95426}" dt="2022-10-03T20:14:30.486" v="26" actId="478"/>
          <ac:picMkLst>
            <pc:docMk/>
            <pc:sldMk cId="584384876" sldId="325"/>
            <ac:picMk id="5" creationId="{6830CCA0-FE4A-CDE3-0E16-CF36297BAAF1}"/>
          </ac:picMkLst>
        </pc:picChg>
        <pc:picChg chg="add mod">
          <ac:chgData name="Cantu Jr., Santiago" userId="9984fb85-287a-411c-a479-5a9f7a87d398" providerId="ADAL" clId="{83014856-A500-4E58-A03E-02FD96C95426}" dt="2022-10-05T15:27:47.913" v="654" actId="1076"/>
          <ac:picMkLst>
            <pc:docMk/>
            <pc:sldMk cId="584384876" sldId="325"/>
            <ac:picMk id="7" creationId="{077DE117-4271-A944-D264-F948573BEFC5}"/>
          </ac:picMkLst>
        </pc:picChg>
      </pc:sldChg>
      <pc:sldChg chg="addSp delSp modSp add mod">
        <pc:chgData name="Cantu Jr., Santiago" userId="9984fb85-287a-411c-a479-5a9f7a87d398" providerId="ADAL" clId="{83014856-A500-4E58-A03E-02FD96C95426}" dt="2022-10-04T14:25:16.084" v="494" actId="14100"/>
        <pc:sldMkLst>
          <pc:docMk/>
          <pc:sldMk cId="2636524513" sldId="327"/>
        </pc:sldMkLst>
        <pc:spChg chg="add mod">
          <ac:chgData name="Cantu Jr., Santiago" userId="9984fb85-287a-411c-a479-5a9f7a87d398" providerId="ADAL" clId="{83014856-A500-4E58-A03E-02FD96C95426}" dt="2022-10-04T14:23:52.260" v="487" actId="1582"/>
          <ac:spMkLst>
            <pc:docMk/>
            <pc:sldMk cId="2636524513" sldId="327"/>
            <ac:spMk id="10" creationId="{03FB23E3-D6C2-6EC5-D3BA-5111392EB120}"/>
          </ac:spMkLst>
        </pc:spChg>
        <pc:spChg chg="mod">
          <ac:chgData name="Cantu Jr., Santiago" userId="9984fb85-287a-411c-a479-5a9f7a87d398" providerId="ADAL" clId="{83014856-A500-4E58-A03E-02FD96C95426}" dt="2022-10-04T14:19:55.723" v="463" actId="1076"/>
          <ac:spMkLst>
            <pc:docMk/>
            <pc:sldMk cId="2636524513" sldId="327"/>
            <ac:spMk id="90" creationId="{00000000-0000-0000-0000-000000000000}"/>
          </ac:spMkLst>
        </pc:spChg>
        <pc:picChg chg="del">
          <ac:chgData name="Cantu Jr., Santiago" userId="9984fb85-287a-411c-a479-5a9f7a87d398" providerId="ADAL" clId="{83014856-A500-4E58-A03E-02FD96C95426}" dt="2022-10-04T14:18:10.293" v="434" actId="478"/>
          <ac:picMkLst>
            <pc:docMk/>
            <pc:sldMk cId="2636524513" sldId="327"/>
            <ac:picMk id="3" creationId="{435EF843-BC5C-DC2A-C1D3-CA28CBA58816}"/>
          </ac:picMkLst>
        </pc:picChg>
        <pc:picChg chg="add mod">
          <ac:chgData name="Cantu Jr., Santiago" userId="9984fb85-287a-411c-a479-5a9f7a87d398" providerId="ADAL" clId="{83014856-A500-4E58-A03E-02FD96C95426}" dt="2022-10-04T14:21:23.430" v="482" actId="1076"/>
          <ac:picMkLst>
            <pc:docMk/>
            <pc:sldMk cId="2636524513" sldId="327"/>
            <ac:picMk id="4" creationId="{A6829E04-3317-4EDD-F1B1-07CD21EEC5F7}"/>
          </ac:picMkLst>
        </pc:picChg>
        <pc:picChg chg="del">
          <ac:chgData name="Cantu Jr., Santiago" userId="9984fb85-287a-411c-a479-5a9f7a87d398" providerId="ADAL" clId="{83014856-A500-4E58-A03E-02FD96C95426}" dt="2022-10-04T14:18:11.881" v="435" actId="478"/>
          <ac:picMkLst>
            <pc:docMk/>
            <pc:sldMk cId="2636524513" sldId="327"/>
            <ac:picMk id="5" creationId="{5AD92347-7B45-2119-1B0B-5DAE97C68A66}"/>
          </ac:picMkLst>
        </pc:picChg>
        <pc:picChg chg="add mod modCrop">
          <ac:chgData name="Cantu Jr., Santiago" userId="9984fb85-287a-411c-a479-5a9f7a87d398" providerId="ADAL" clId="{83014856-A500-4E58-A03E-02FD96C95426}" dt="2022-10-04T14:21:25.314" v="483" actId="1076"/>
          <ac:picMkLst>
            <pc:docMk/>
            <pc:sldMk cId="2636524513" sldId="327"/>
            <ac:picMk id="7" creationId="{C3122209-C024-A072-4215-FA13C9CEBDD7}"/>
          </ac:picMkLst>
        </pc:picChg>
        <pc:picChg chg="add del mod">
          <ac:chgData name="Cantu Jr., Santiago" userId="9984fb85-287a-411c-a479-5a9f7a87d398" providerId="ADAL" clId="{83014856-A500-4E58-A03E-02FD96C95426}" dt="2022-10-04T14:20:56.997" v="476" actId="478"/>
          <ac:picMkLst>
            <pc:docMk/>
            <pc:sldMk cId="2636524513" sldId="327"/>
            <ac:picMk id="9" creationId="{2220B51A-390A-D8CB-902F-67314656B40A}"/>
          </ac:picMkLst>
        </pc:picChg>
        <pc:cxnChg chg="add del">
          <ac:chgData name="Cantu Jr., Santiago" userId="9984fb85-287a-411c-a479-5a9f7a87d398" providerId="ADAL" clId="{83014856-A500-4E58-A03E-02FD96C95426}" dt="2022-10-04T14:24:21.485" v="489" actId="11529"/>
          <ac:cxnSpMkLst>
            <pc:docMk/>
            <pc:sldMk cId="2636524513" sldId="327"/>
            <ac:cxnSpMk id="12" creationId="{FFAD1732-6015-2813-57C2-5DDD2F24943D}"/>
          </ac:cxnSpMkLst>
        </pc:cxnChg>
        <pc:cxnChg chg="add mod">
          <ac:chgData name="Cantu Jr., Santiago" userId="9984fb85-287a-411c-a479-5a9f7a87d398" providerId="ADAL" clId="{83014856-A500-4E58-A03E-02FD96C95426}" dt="2022-10-04T14:25:16.084" v="494" actId="14100"/>
          <ac:cxnSpMkLst>
            <pc:docMk/>
            <pc:sldMk cId="2636524513" sldId="327"/>
            <ac:cxnSpMk id="14" creationId="{A2AAEBD8-92E4-4A29-2CF4-392D67DFEDDA}"/>
          </ac:cxnSpMkLst>
        </pc:cxnChg>
      </pc:sldChg>
      <pc:sldChg chg="add del">
        <pc:chgData name="Cantu Jr., Santiago" userId="9984fb85-287a-411c-a479-5a9f7a87d398" providerId="ADAL" clId="{83014856-A500-4E58-A03E-02FD96C95426}" dt="2022-10-05T18:20:07.450" v="657" actId="47"/>
        <pc:sldMkLst>
          <pc:docMk/>
          <pc:sldMk cId="2821744807" sldId="328"/>
        </pc:sldMkLst>
      </pc:sldChg>
      <pc:sldChg chg="add del">
        <pc:chgData name="Cantu Jr., Santiago" userId="9984fb85-287a-411c-a479-5a9f7a87d398" providerId="ADAL" clId="{83014856-A500-4E58-A03E-02FD96C95426}" dt="2022-10-05T18:20:11.661" v="658" actId="47"/>
        <pc:sldMkLst>
          <pc:docMk/>
          <pc:sldMk cId="2356329536" sldId="329"/>
        </pc:sldMkLst>
      </pc:sldChg>
      <pc:sldChg chg="add">
        <pc:chgData name="Cantu Jr., Santiago" userId="9984fb85-287a-411c-a479-5a9f7a87d398" providerId="ADAL" clId="{83014856-A500-4E58-A03E-02FD96C95426}" dt="2022-10-04T14:59:14.229" v="611"/>
        <pc:sldMkLst>
          <pc:docMk/>
          <pc:sldMk cId="1542164055" sldId="330"/>
        </pc:sldMkLst>
      </pc:sldChg>
      <pc:sldChg chg="modSp mod">
        <pc:chgData name="Cantu Jr., Santiago" userId="9984fb85-287a-411c-a479-5a9f7a87d398" providerId="ADAL" clId="{83014856-A500-4E58-A03E-02FD96C95426}" dt="2022-10-05T15:27:00.445" v="623" actId="14100"/>
        <pc:sldMkLst>
          <pc:docMk/>
          <pc:sldMk cId="4198735128" sldId="331"/>
        </pc:sldMkLst>
        <pc:picChg chg="mod modCrop">
          <ac:chgData name="Cantu Jr., Santiago" userId="9984fb85-287a-411c-a479-5a9f7a87d398" providerId="ADAL" clId="{83014856-A500-4E58-A03E-02FD96C95426}" dt="2022-10-05T15:27:00.445" v="623" actId="14100"/>
          <ac:picMkLst>
            <pc:docMk/>
            <pc:sldMk cId="4198735128" sldId="331"/>
            <ac:picMk id="2" creationId="{C6EF47CA-878F-2375-799B-2C341D1A5F9E}"/>
          </ac:picMkLst>
        </pc:picChg>
      </pc:sldChg>
    </pc:docChg>
  </pc:docChgLst>
  <pc:docChgLst>
    <pc:chgData name="Cantu Jr., Santiago" userId="S::santiagocantu99@tamu.edu::9984fb85-287a-411c-a479-5a9f7a87d398" providerId="AD" clId="Web-{2524C65A-8AED-45A5-B0C0-D0792D7EB64D}"/>
    <pc:docChg chg="modSld">
      <pc:chgData name="Cantu Jr., Santiago" userId="S::santiagocantu99@tamu.edu::9984fb85-287a-411c-a479-5a9f7a87d398" providerId="AD" clId="Web-{2524C65A-8AED-45A5-B0C0-D0792D7EB64D}" dt="2022-09-21T02:58:50.177" v="5"/>
      <pc:docMkLst>
        <pc:docMk/>
      </pc:docMkLst>
      <pc:sldChg chg="modSp">
        <pc:chgData name="Cantu Jr., Santiago" userId="S::santiagocantu99@tamu.edu::9984fb85-287a-411c-a479-5a9f7a87d398" providerId="AD" clId="Web-{2524C65A-8AED-45A5-B0C0-D0792D7EB64D}" dt="2022-09-21T02:58:50.177" v="5"/>
        <pc:sldMkLst>
          <pc:docMk/>
          <pc:sldMk cId="4231427536" sldId="308"/>
        </pc:sldMkLst>
        <pc:graphicFrameChg chg="mod modGraphic">
          <ac:chgData name="Cantu Jr., Santiago" userId="S::santiagocantu99@tamu.edu::9984fb85-287a-411c-a479-5a9f7a87d398" providerId="AD" clId="Web-{2524C65A-8AED-45A5-B0C0-D0792D7EB64D}" dt="2022-09-21T02:58:50.177" v="5"/>
          <ac:graphicFrameMkLst>
            <pc:docMk/>
            <pc:sldMk cId="4231427536" sldId="308"/>
            <ac:graphicFrameMk id="83" creationId="{00000000-0000-0000-0000-000000000000}"/>
          </ac:graphicFrameMkLst>
        </pc:graphicFrameChg>
      </pc:sldChg>
    </pc:docChg>
  </pc:docChgLst>
  <pc:docChgLst>
    <pc:chgData name="Aguilera, Ulises Sebastian" userId="S::ulises@tamu.edu::955446ca-496d-4110-82c3-bf5402f26d61" providerId="AD" clId="Web-{3A0C48FD-9FF1-4AE0-A400-E00B86B2D8AA}"/>
    <pc:docChg chg="addSld delSld modSld">
      <pc:chgData name="Aguilera, Ulises Sebastian" userId="S::ulises@tamu.edu::955446ca-496d-4110-82c3-bf5402f26d61" providerId="AD" clId="Web-{3A0C48FD-9FF1-4AE0-A400-E00B86B2D8AA}" dt="2022-09-21T17:09:14.254" v="48" actId="1076"/>
      <pc:docMkLst>
        <pc:docMk/>
      </pc:docMkLst>
      <pc:sldChg chg="addSp modSp">
        <pc:chgData name="Aguilera, Ulises Sebastian" userId="S::ulises@tamu.edu::955446ca-496d-4110-82c3-bf5402f26d61" providerId="AD" clId="Web-{3A0C48FD-9FF1-4AE0-A400-E00B86B2D8AA}" dt="2022-09-21T17:09:14.254" v="48" actId="1076"/>
        <pc:sldMkLst>
          <pc:docMk/>
          <pc:sldMk cId="3741792644" sldId="309"/>
        </pc:sldMkLst>
        <pc:picChg chg="add mod">
          <ac:chgData name="Aguilera, Ulises Sebastian" userId="S::ulises@tamu.edu::955446ca-496d-4110-82c3-bf5402f26d61" providerId="AD" clId="Web-{3A0C48FD-9FF1-4AE0-A400-E00B86B2D8AA}" dt="2022-09-21T16:41:11.830" v="5" actId="1076"/>
          <ac:picMkLst>
            <pc:docMk/>
            <pc:sldMk cId="3741792644" sldId="309"/>
            <ac:picMk id="2" creationId="{31C245E8-7989-DFAF-0771-CFC899E63488}"/>
          </ac:picMkLst>
        </pc:picChg>
        <pc:picChg chg="add mod modCrop">
          <ac:chgData name="Aguilera, Ulises Sebastian" userId="S::ulises@tamu.edu::955446ca-496d-4110-82c3-bf5402f26d61" providerId="AD" clId="Web-{3A0C48FD-9FF1-4AE0-A400-E00B86B2D8AA}" dt="2022-09-21T17:09:14.254" v="48" actId="1076"/>
          <ac:picMkLst>
            <pc:docMk/>
            <pc:sldMk cId="3741792644" sldId="309"/>
            <ac:picMk id="4" creationId="{3927C071-7E8E-2A5D-5DA4-2BEA8E6FAFEA}"/>
          </ac:picMkLst>
        </pc:picChg>
      </pc:sldChg>
      <pc:sldChg chg="modSp">
        <pc:chgData name="Aguilera, Ulises Sebastian" userId="S::ulises@tamu.edu::955446ca-496d-4110-82c3-bf5402f26d61" providerId="AD" clId="Web-{3A0C48FD-9FF1-4AE0-A400-E00B86B2D8AA}" dt="2022-09-21T17:07:10.532" v="45" actId="1076"/>
        <pc:sldMkLst>
          <pc:docMk/>
          <pc:sldMk cId="2182668763" sldId="317"/>
        </pc:sldMkLst>
        <pc:spChg chg="mod">
          <ac:chgData name="Aguilera, Ulises Sebastian" userId="S::ulises@tamu.edu::955446ca-496d-4110-82c3-bf5402f26d61" providerId="AD" clId="Web-{3A0C48FD-9FF1-4AE0-A400-E00B86B2D8AA}" dt="2022-09-21T17:07:10.532" v="45" actId="1076"/>
          <ac:spMkLst>
            <pc:docMk/>
            <pc:sldMk cId="2182668763" sldId="317"/>
            <ac:spMk id="82" creationId="{00000000-0000-0000-0000-000000000000}"/>
          </ac:spMkLst>
        </pc:spChg>
      </pc:sldChg>
      <pc:sldChg chg="addSp delSp modSp add del replId">
        <pc:chgData name="Aguilera, Ulises Sebastian" userId="S::ulises@tamu.edu::955446ca-496d-4110-82c3-bf5402f26d61" providerId="AD" clId="Web-{3A0C48FD-9FF1-4AE0-A400-E00B86B2D8AA}" dt="2022-09-21T17:07:01.563" v="44" actId="1076"/>
        <pc:sldMkLst>
          <pc:docMk/>
          <pc:sldMk cId="3372703746" sldId="326"/>
        </pc:sldMkLst>
        <pc:spChg chg="mod">
          <ac:chgData name="Aguilera, Ulises Sebastian" userId="S::ulises@tamu.edu::955446ca-496d-4110-82c3-bf5402f26d61" providerId="AD" clId="Web-{3A0C48FD-9FF1-4AE0-A400-E00B86B2D8AA}" dt="2022-09-21T17:07:01.563" v="44" actId="1076"/>
          <ac:spMkLst>
            <pc:docMk/>
            <pc:sldMk cId="3372703746" sldId="326"/>
            <ac:spMk id="90" creationId="{00000000-0000-0000-0000-000000000000}"/>
          </ac:spMkLst>
        </pc:spChg>
        <pc:picChg chg="del mod">
          <ac:chgData name="Aguilera, Ulises Sebastian" userId="S::ulises@tamu.edu::955446ca-496d-4110-82c3-bf5402f26d61" providerId="AD" clId="Web-{3A0C48FD-9FF1-4AE0-A400-E00B86B2D8AA}" dt="2022-09-21T16:59:12.270" v="25"/>
          <ac:picMkLst>
            <pc:docMk/>
            <pc:sldMk cId="3372703746" sldId="326"/>
            <ac:picMk id="2" creationId="{B2CBA3BF-ADED-8DCD-41F8-4CDED51806D8}"/>
          </ac:picMkLst>
        </pc:picChg>
        <pc:picChg chg="del">
          <ac:chgData name="Aguilera, Ulises Sebastian" userId="S::ulises@tamu.edu::955446ca-496d-4110-82c3-bf5402f26d61" providerId="AD" clId="Web-{3A0C48FD-9FF1-4AE0-A400-E00B86B2D8AA}" dt="2022-09-21T16:59:02.676" v="23"/>
          <ac:picMkLst>
            <pc:docMk/>
            <pc:sldMk cId="3372703746" sldId="326"/>
            <ac:picMk id="3" creationId="{7E7C77B1-E4D1-77FE-8125-E46BB3E374E2}"/>
          </ac:picMkLst>
        </pc:picChg>
        <pc:picChg chg="add mod">
          <ac:chgData name="Aguilera, Ulises Sebastian" userId="S::ulises@tamu.edu::955446ca-496d-4110-82c3-bf5402f26d61" providerId="AD" clId="Web-{3A0C48FD-9FF1-4AE0-A400-E00B86B2D8AA}" dt="2022-09-21T17:00:59.773" v="39" actId="1076"/>
          <ac:picMkLst>
            <pc:docMk/>
            <pc:sldMk cId="3372703746" sldId="326"/>
            <ac:picMk id="4" creationId="{DF2C17AC-FDC6-8BEE-91AA-67AE6FF20167}"/>
          </ac:picMkLst>
        </pc:picChg>
        <pc:picChg chg="add mod modCrop">
          <ac:chgData name="Aguilera, Ulises Sebastian" userId="S::ulises@tamu.edu::955446ca-496d-4110-82c3-bf5402f26d61" providerId="AD" clId="Web-{3A0C48FD-9FF1-4AE0-A400-E00B86B2D8AA}" dt="2022-09-21T17:00:49.257" v="37"/>
          <ac:picMkLst>
            <pc:docMk/>
            <pc:sldMk cId="3372703746" sldId="326"/>
            <ac:picMk id="5" creationId="{9BD97D72-4D84-C2DE-D1E0-6C6D678EF6F3}"/>
          </ac:picMkLst>
        </pc:picChg>
        <pc:picChg chg="add mod">
          <ac:chgData name="Aguilera, Ulises Sebastian" userId="S::ulises@tamu.edu::955446ca-496d-4110-82c3-bf5402f26d61" providerId="AD" clId="Web-{3A0C48FD-9FF1-4AE0-A400-E00B86B2D8AA}" dt="2022-09-21T17:05:39.748" v="43" actId="1076"/>
          <ac:picMkLst>
            <pc:docMk/>
            <pc:sldMk cId="3372703746" sldId="326"/>
            <ac:picMk id="6" creationId="{2AE90FF6-D8D0-FFBE-899A-696CD5FE145E}"/>
          </ac:picMkLst>
        </pc:picChg>
      </pc:sldChg>
    </pc:docChg>
  </pc:docChgLst>
  <pc:docChgLst>
    <pc:chgData name="Aguilera, Ulises Sebastian" userId="S::ulises@tamu.edu::955446ca-496d-4110-82c3-bf5402f26d61" providerId="AD" clId="Web-{CD6021BF-7EBF-4845-9F9B-9EAD4D75B874}"/>
    <pc:docChg chg="delSld modSld">
      <pc:chgData name="Aguilera, Ulises Sebastian" userId="S::ulises@tamu.edu::955446ca-496d-4110-82c3-bf5402f26d61" providerId="AD" clId="Web-{CD6021BF-7EBF-4845-9F9B-9EAD4D75B874}" dt="2022-09-21T03:28:47.832" v="4"/>
      <pc:docMkLst>
        <pc:docMk/>
      </pc:docMkLst>
      <pc:sldChg chg="modSp">
        <pc:chgData name="Aguilera, Ulises Sebastian" userId="S::ulises@tamu.edu::955446ca-496d-4110-82c3-bf5402f26d61" providerId="AD" clId="Web-{CD6021BF-7EBF-4845-9F9B-9EAD4D75B874}" dt="2022-09-21T03:10:12.147" v="3"/>
        <pc:sldMkLst>
          <pc:docMk/>
          <pc:sldMk cId="2182668763" sldId="317"/>
        </pc:sldMkLst>
        <pc:graphicFrameChg chg="mod modGraphic">
          <ac:chgData name="Aguilera, Ulises Sebastian" userId="S::ulises@tamu.edu::955446ca-496d-4110-82c3-bf5402f26d61" providerId="AD" clId="Web-{CD6021BF-7EBF-4845-9F9B-9EAD4D75B874}" dt="2022-09-21T03:10:12.147" v="3"/>
          <ac:graphicFrameMkLst>
            <pc:docMk/>
            <pc:sldMk cId="2182668763" sldId="317"/>
            <ac:graphicFrameMk id="83" creationId="{00000000-0000-0000-0000-000000000000}"/>
          </ac:graphicFrameMkLst>
        </pc:graphicFrameChg>
      </pc:sldChg>
      <pc:sldChg chg="del">
        <pc:chgData name="Aguilera, Ulises Sebastian" userId="S::ulises@tamu.edu::955446ca-496d-4110-82c3-bf5402f26d61" providerId="AD" clId="Web-{CD6021BF-7EBF-4845-9F9B-9EAD4D75B874}" dt="2022-09-21T03:28:47.832" v="4"/>
        <pc:sldMkLst>
          <pc:docMk/>
          <pc:sldMk cId="1757659502" sldId="318"/>
        </pc:sldMkLst>
      </pc:sldChg>
    </pc:docChg>
  </pc:docChgLst>
  <pc:docChgLst>
    <pc:chgData name="Espinoza, Alvaro" userId="S::alvaro.espinoza.gg@tamu.edu::6bf345af-2fa7-444d-86f9-cc345711ca2a" providerId="AD" clId="Web-{E21880E5-474A-45B7-A460-92614DB0DE93}"/>
    <pc:docChg chg="modSld">
      <pc:chgData name="Espinoza, Alvaro" userId="S::alvaro.espinoza.gg@tamu.edu::6bf345af-2fa7-444d-86f9-cc345711ca2a" providerId="AD" clId="Web-{E21880E5-474A-45B7-A460-92614DB0DE93}" dt="2022-09-21T17:12:42.225" v="170"/>
      <pc:docMkLst>
        <pc:docMk/>
      </pc:docMkLst>
      <pc:sldChg chg="modSp">
        <pc:chgData name="Espinoza, Alvaro" userId="S::alvaro.espinoza.gg@tamu.edu::6bf345af-2fa7-444d-86f9-cc345711ca2a" providerId="AD" clId="Web-{E21880E5-474A-45B7-A460-92614DB0DE93}" dt="2022-09-21T16:54:20.833" v="64"/>
        <pc:sldMkLst>
          <pc:docMk/>
          <pc:sldMk cId="3393143207" sldId="290"/>
        </pc:sldMkLst>
        <pc:picChg chg="mod">
          <ac:chgData name="Espinoza, Alvaro" userId="S::alvaro.espinoza.gg@tamu.edu::6bf345af-2fa7-444d-86f9-cc345711ca2a" providerId="AD" clId="Web-{E21880E5-474A-45B7-A460-92614DB0DE93}" dt="2022-09-21T16:54:20.833" v="64"/>
          <ac:picMkLst>
            <pc:docMk/>
            <pc:sldMk cId="3393143207" sldId="290"/>
            <ac:picMk id="4" creationId="{27BEDAD2-1F29-464D-9040-D8EAF7A61C5B}"/>
          </ac:picMkLst>
        </pc:picChg>
      </pc:sldChg>
      <pc:sldChg chg="modSp">
        <pc:chgData name="Espinoza, Alvaro" userId="S::alvaro.espinoza.gg@tamu.edu::6bf345af-2fa7-444d-86f9-cc345711ca2a" providerId="AD" clId="Web-{E21880E5-474A-45B7-A460-92614DB0DE93}" dt="2022-09-21T17:12:42.225" v="170"/>
        <pc:sldMkLst>
          <pc:docMk/>
          <pc:sldMk cId="1063379361" sldId="319"/>
        </pc:sldMkLst>
        <pc:graphicFrameChg chg="mod modGraphic">
          <ac:chgData name="Espinoza, Alvaro" userId="S::alvaro.espinoza.gg@tamu.edu::6bf345af-2fa7-444d-86f9-cc345711ca2a" providerId="AD" clId="Web-{E21880E5-474A-45B7-A460-92614DB0DE93}" dt="2022-09-21T17:12:42.225" v="170"/>
          <ac:graphicFrameMkLst>
            <pc:docMk/>
            <pc:sldMk cId="1063379361" sldId="319"/>
            <ac:graphicFrameMk id="83" creationId="{00000000-0000-0000-0000-000000000000}"/>
          </ac:graphicFrameMkLst>
        </pc:graphicFrameChg>
      </pc:sldChg>
    </pc:docChg>
  </pc:docChgLst>
  <pc:docChgLst>
    <pc:chgData name="Aguilera, Ulises Sebastian" userId="S::ulises@tamu.edu::955446ca-496d-4110-82c3-bf5402f26d61" providerId="AD" clId="Web-{E2DBB5C4-9CF9-4666-914B-3BBC79658F5B}"/>
    <pc:docChg chg="modSld">
      <pc:chgData name="Aguilera, Ulises Sebastian" userId="S::ulises@tamu.edu::955446ca-496d-4110-82c3-bf5402f26d61" providerId="AD" clId="Web-{E2DBB5C4-9CF9-4666-914B-3BBC79658F5B}" dt="2022-09-21T14:37:20.560" v="331"/>
      <pc:docMkLst>
        <pc:docMk/>
      </pc:docMkLst>
      <pc:sldChg chg="modSp">
        <pc:chgData name="Aguilera, Ulises Sebastian" userId="S::ulises@tamu.edu::955446ca-496d-4110-82c3-bf5402f26d61" providerId="AD" clId="Web-{E2DBB5C4-9CF9-4666-914B-3BBC79658F5B}" dt="2022-09-21T14:33:23.899" v="183"/>
        <pc:sldMkLst>
          <pc:docMk/>
          <pc:sldMk cId="4231427536" sldId="308"/>
        </pc:sldMkLst>
        <pc:graphicFrameChg chg="mod modGraphic">
          <ac:chgData name="Aguilera, Ulises Sebastian" userId="S::ulises@tamu.edu::955446ca-496d-4110-82c3-bf5402f26d61" providerId="AD" clId="Web-{E2DBB5C4-9CF9-4666-914B-3BBC79658F5B}" dt="2022-09-21T14:33:23.899" v="183"/>
          <ac:graphicFrameMkLst>
            <pc:docMk/>
            <pc:sldMk cId="4231427536" sldId="308"/>
            <ac:graphicFrameMk id="83" creationId="{00000000-0000-0000-0000-000000000000}"/>
          </ac:graphicFrameMkLst>
        </pc:graphicFrameChg>
      </pc:sldChg>
      <pc:sldChg chg="modSp">
        <pc:chgData name="Aguilera, Ulises Sebastian" userId="S::ulises@tamu.edu::955446ca-496d-4110-82c3-bf5402f26d61" providerId="AD" clId="Web-{E2DBB5C4-9CF9-4666-914B-3BBC79658F5B}" dt="2022-09-21T14:37:20.560" v="331"/>
        <pc:sldMkLst>
          <pc:docMk/>
          <pc:sldMk cId="2182668763" sldId="317"/>
        </pc:sldMkLst>
        <pc:graphicFrameChg chg="mod modGraphic">
          <ac:chgData name="Aguilera, Ulises Sebastian" userId="S::ulises@tamu.edu::955446ca-496d-4110-82c3-bf5402f26d61" providerId="AD" clId="Web-{E2DBB5C4-9CF9-4666-914B-3BBC79658F5B}" dt="2022-09-21T14:37:20.560" v="331"/>
          <ac:graphicFrameMkLst>
            <pc:docMk/>
            <pc:sldMk cId="2182668763" sldId="317"/>
            <ac:graphicFrameMk id="83" creationId="{00000000-0000-0000-0000-000000000000}"/>
          </ac:graphicFrameMkLst>
        </pc:graphicFrameChg>
      </pc:sldChg>
    </pc:docChg>
  </pc:docChgLst>
  <pc:docChgLst>
    <pc:chgData name="Smith, Brandon" userId="S::brandon_smith8617@tamu.edu::c97f95f3-9f0b-4782-ad80-a53a403be402" providerId="AD" clId="Web-{B43C03D8-C8B0-4AF1-BB48-84F3C46C43E8}"/>
    <pc:docChg chg="modSld">
      <pc:chgData name="Smith, Brandon" userId="S::brandon_smith8617@tamu.edu::c97f95f3-9f0b-4782-ad80-a53a403be402" providerId="AD" clId="Web-{B43C03D8-C8B0-4AF1-BB48-84F3C46C43E8}" dt="2022-10-19T16:45:45.112" v="37"/>
      <pc:docMkLst>
        <pc:docMk/>
      </pc:docMkLst>
      <pc:sldChg chg="modSp">
        <pc:chgData name="Smith, Brandon" userId="S::brandon_smith8617@tamu.edu::c97f95f3-9f0b-4782-ad80-a53a403be402" providerId="AD" clId="Web-{B43C03D8-C8B0-4AF1-BB48-84F3C46C43E8}" dt="2022-10-19T16:45:45.112" v="37"/>
        <pc:sldMkLst>
          <pc:docMk/>
          <pc:sldMk cId="3605743217" sldId="315"/>
        </pc:sldMkLst>
        <pc:graphicFrameChg chg="mod modGraphic">
          <ac:chgData name="Smith, Brandon" userId="S::brandon_smith8617@tamu.edu::c97f95f3-9f0b-4782-ad80-a53a403be402" providerId="AD" clId="Web-{B43C03D8-C8B0-4AF1-BB48-84F3C46C43E8}" dt="2022-10-19T16:45:45.112" v="37"/>
          <ac:graphicFrameMkLst>
            <pc:docMk/>
            <pc:sldMk cId="3605743217" sldId="315"/>
            <ac:graphicFrameMk id="83" creationId="{00000000-0000-0000-0000-000000000000}"/>
          </ac:graphicFrameMkLst>
        </pc:graphicFrameChg>
      </pc:sldChg>
    </pc:docChg>
  </pc:docChgLst>
  <pc:docChgLst>
    <pc:chgData name="Smith, Brandon" userId="S::brandon_smith8617@tamu.edu::c97f95f3-9f0b-4782-ad80-a53a403be402" providerId="AD" clId="Web-{659A14A2-9928-4F71-A7C8-6D8757B46168}"/>
    <pc:docChg chg="modSld">
      <pc:chgData name="Smith, Brandon" userId="S::brandon_smith8617@tamu.edu::c97f95f3-9f0b-4782-ad80-a53a403be402" providerId="AD" clId="Web-{659A14A2-9928-4F71-A7C8-6D8757B46168}" dt="2022-09-21T04:03:44.255" v="156"/>
      <pc:docMkLst>
        <pc:docMk/>
      </pc:docMkLst>
      <pc:sldChg chg="addSp delSp modSp">
        <pc:chgData name="Smith, Brandon" userId="S::brandon_smith8617@tamu.edu::c97f95f3-9f0b-4782-ad80-a53a403be402" providerId="AD" clId="Web-{659A14A2-9928-4F71-A7C8-6D8757B46168}" dt="2022-09-21T03:58:31.340" v="151"/>
        <pc:sldMkLst>
          <pc:docMk/>
          <pc:sldMk cId="3393143207" sldId="290"/>
        </pc:sldMkLst>
        <pc:cxnChg chg="add del mod">
          <ac:chgData name="Smith, Brandon" userId="S::brandon_smith8617@tamu.edu::c97f95f3-9f0b-4782-ad80-a53a403be402" providerId="AD" clId="Web-{659A14A2-9928-4F71-A7C8-6D8757B46168}" dt="2022-09-21T03:58:31.340" v="151"/>
          <ac:cxnSpMkLst>
            <pc:docMk/>
            <pc:sldMk cId="3393143207" sldId="290"/>
            <ac:cxnSpMk id="10" creationId="{EC11ADA2-C3CA-26EF-707A-3B1CBA392FB6}"/>
          </ac:cxnSpMkLst>
        </pc:cxnChg>
      </pc:sldChg>
      <pc:sldChg chg="addSp delSp modSp">
        <pc:chgData name="Smith, Brandon" userId="S::brandon_smith8617@tamu.edu::c97f95f3-9f0b-4782-ad80-a53a403be402" providerId="AD" clId="Web-{659A14A2-9928-4F71-A7C8-6D8757B46168}" dt="2022-09-21T04:03:44.255" v="156"/>
        <pc:sldMkLst>
          <pc:docMk/>
          <pc:sldMk cId="1093395937" sldId="313"/>
        </pc:sldMkLst>
        <pc:picChg chg="add del mod">
          <ac:chgData name="Smith, Brandon" userId="S::brandon_smith8617@tamu.edu::c97f95f3-9f0b-4782-ad80-a53a403be402" providerId="AD" clId="Web-{659A14A2-9928-4F71-A7C8-6D8757B46168}" dt="2022-09-21T04:03:44.255" v="156"/>
          <ac:picMkLst>
            <pc:docMk/>
            <pc:sldMk cId="1093395937" sldId="313"/>
            <ac:picMk id="2" creationId="{176EC8C5-A435-A647-3D7D-D8E020CE0118}"/>
          </ac:picMkLst>
        </pc:picChg>
      </pc:sldChg>
      <pc:sldChg chg="delSp modSp">
        <pc:chgData name="Smith, Brandon" userId="S::brandon_smith8617@tamu.edu::c97f95f3-9f0b-4782-ad80-a53a403be402" providerId="AD" clId="Web-{659A14A2-9928-4F71-A7C8-6D8757B46168}" dt="2022-09-21T03:57:18.635" v="145" actId="20577"/>
        <pc:sldMkLst>
          <pc:docMk/>
          <pc:sldMk cId="3906059831" sldId="314"/>
        </pc:sldMkLst>
        <pc:spChg chg="del mod">
          <ac:chgData name="Smith, Brandon" userId="S::brandon_smith8617@tamu.edu::c97f95f3-9f0b-4782-ad80-a53a403be402" providerId="AD" clId="Web-{659A14A2-9928-4F71-A7C8-6D8757B46168}" dt="2022-09-21T03:39:21.793" v="5"/>
          <ac:spMkLst>
            <pc:docMk/>
            <pc:sldMk cId="3906059831" sldId="314"/>
            <ac:spMk id="2" creationId="{00000000-0000-0000-0000-000000000000}"/>
          </ac:spMkLst>
        </pc:spChg>
        <pc:spChg chg="del">
          <ac:chgData name="Smith, Brandon" userId="S::brandon_smith8617@tamu.edu::c97f95f3-9f0b-4782-ad80-a53a403be402" providerId="AD" clId="Web-{659A14A2-9928-4F71-A7C8-6D8757B46168}" dt="2022-09-21T03:56:13.477" v="143"/>
          <ac:spMkLst>
            <pc:docMk/>
            <pc:sldMk cId="3906059831" sldId="314"/>
            <ac:spMk id="3" creationId="{00000000-0000-0000-0000-000000000000}"/>
          </ac:spMkLst>
        </pc:spChg>
        <pc:spChg chg="mod">
          <ac:chgData name="Smith, Brandon" userId="S::brandon_smith8617@tamu.edu::c97f95f3-9f0b-4782-ad80-a53a403be402" providerId="AD" clId="Web-{659A14A2-9928-4F71-A7C8-6D8757B46168}" dt="2022-09-21T03:57:18.635" v="145" actId="20577"/>
          <ac:spMkLst>
            <pc:docMk/>
            <pc:sldMk cId="3906059831" sldId="314"/>
            <ac:spMk id="68" creationId="{00000000-0000-0000-0000-000000000000}"/>
          </ac:spMkLst>
        </pc:spChg>
        <pc:graphicFrameChg chg="mod modGraphic">
          <ac:chgData name="Smith, Brandon" userId="S::brandon_smith8617@tamu.edu::c97f95f3-9f0b-4782-ad80-a53a403be402" providerId="AD" clId="Web-{659A14A2-9928-4F71-A7C8-6D8757B46168}" dt="2022-09-21T03:56:06.195" v="142"/>
          <ac:graphicFrameMkLst>
            <pc:docMk/>
            <pc:sldMk cId="3906059831" sldId="314"/>
            <ac:graphicFrameMk id="4" creationId="{D85CF591-7138-4EEE-94C0-2B83AC1A9EC0}"/>
          </ac:graphicFrameMkLst>
        </pc:graphicFrameChg>
      </pc:sldChg>
    </pc:docChg>
  </pc:docChgLst>
  <pc:docChgLst>
    <pc:chgData name="Espinoza, Alvaro" userId="S::alvaro.espinoza.gg@tamu.edu::6bf345af-2fa7-444d-86f9-cc345711ca2a" providerId="AD" clId="Web-{2F4842AF-0DF8-4857-8F0B-4BDCB1CD8EA6}"/>
    <pc:docChg chg="modSld">
      <pc:chgData name="Espinoza, Alvaro" userId="S::alvaro.espinoza.gg@tamu.edu::6bf345af-2fa7-444d-86f9-cc345711ca2a" providerId="AD" clId="Web-{2F4842AF-0DF8-4857-8F0B-4BDCB1CD8EA6}" dt="2022-10-19T15:47:58.556" v="430"/>
      <pc:docMkLst>
        <pc:docMk/>
      </pc:docMkLst>
      <pc:sldChg chg="modSp">
        <pc:chgData name="Espinoza, Alvaro" userId="S::alvaro.espinoza.gg@tamu.edu::6bf345af-2fa7-444d-86f9-cc345711ca2a" providerId="AD" clId="Web-{2F4842AF-0DF8-4857-8F0B-4BDCB1CD8EA6}" dt="2022-10-19T15:47:58.556" v="430"/>
        <pc:sldMkLst>
          <pc:docMk/>
          <pc:sldMk cId="1063379361" sldId="319"/>
        </pc:sldMkLst>
        <pc:graphicFrameChg chg="mod modGraphic">
          <ac:chgData name="Espinoza, Alvaro" userId="S::alvaro.espinoza.gg@tamu.edu::6bf345af-2fa7-444d-86f9-cc345711ca2a" providerId="AD" clId="Web-{2F4842AF-0DF8-4857-8F0B-4BDCB1CD8EA6}" dt="2022-10-19T15:47:58.556" v="430"/>
          <ac:graphicFrameMkLst>
            <pc:docMk/>
            <pc:sldMk cId="1063379361" sldId="319"/>
            <ac:graphicFrameMk id="83" creationId="{00000000-0000-0000-0000-000000000000}"/>
          </ac:graphicFrameMkLst>
        </pc:graphicFrameChg>
      </pc:sldChg>
      <pc:sldChg chg="addSp delSp modSp">
        <pc:chgData name="Espinoza, Alvaro" userId="S::alvaro.espinoza.gg@tamu.edu::6bf345af-2fa7-444d-86f9-cc345711ca2a" providerId="AD" clId="Web-{2F4842AF-0DF8-4857-8F0B-4BDCB1CD8EA6}" dt="2022-10-19T15:47:50.993" v="426" actId="1076"/>
        <pc:sldMkLst>
          <pc:docMk/>
          <pc:sldMk cId="2689269706" sldId="320"/>
        </pc:sldMkLst>
        <pc:spChg chg="mod">
          <ac:chgData name="Espinoza, Alvaro" userId="S::alvaro.espinoza.gg@tamu.edu::6bf345af-2fa7-444d-86f9-cc345711ca2a" providerId="AD" clId="Web-{2F4842AF-0DF8-4857-8F0B-4BDCB1CD8EA6}" dt="2022-10-19T15:28:34.908" v="410" actId="1076"/>
          <ac:spMkLst>
            <pc:docMk/>
            <pc:sldMk cId="2689269706" sldId="320"/>
            <ac:spMk id="90" creationId="{00000000-0000-0000-0000-000000000000}"/>
          </ac:spMkLst>
        </pc:spChg>
        <pc:picChg chg="add mod">
          <ac:chgData name="Espinoza, Alvaro" userId="S::alvaro.espinoza.gg@tamu.edu::6bf345af-2fa7-444d-86f9-cc345711ca2a" providerId="AD" clId="Web-{2F4842AF-0DF8-4857-8F0B-4BDCB1CD8EA6}" dt="2022-10-19T15:47:50.993" v="426" actId="1076"/>
          <ac:picMkLst>
            <pc:docMk/>
            <pc:sldMk cId="2689269706" sldId="320"/>
            <ac:picMk id="2" creationId="{2F28033B-FBDA-E1D4-98B6-B1239661793C}"/>
          </ac:picMkLst>
        </pc:picChg>
        <pc:picChg chg="del">
          <ac:chgData name="Espinoza, Alvaro" userId="S::alvaro.espinoza.gg@tamu.edu::6bf345af-2fa7-444d-86f9-cc345711ca2a" providerId="AD" clId="Web-{2F4842AF-0DF8-4857-8F0B-4BDCB1CD8EA6}" dt="2022-10-19T14:46:07.519" v="4"/>
          <ac:picMkLst>
            <pc:docMk/>
            <pc:sldMk cId="2689269706" sldId="320"/>
            <ac:picMk id="3" creationId="{064A1CD8-15E0-ED7B-51F4-A58CEA908F3B}"/>
          </ac:picMkLst>
        </pc:picChg>
        <pc:picChg chg="add del mod">
          <ac:chgData name="Espinoza, Alvaro" userId="S::alvaro.espinoza.gg@tamu.edu::6bf345af-2fa7-444d-86f9-cc345711ca2a" providerId="AD" clId="Web-{2F4842AF-0DF8-4857-8F0B-4BDCB1CD8EA6}" dt="2022-10-19T15:47:43.430" v="421"/>
          <ac:picMkLst>
            <pc:docMk/>
            <pc:sldMk cId="2689269706" sldId="320"/>
            <ac:picMk id="3" creationId="{6905D743-D488-F48D-898F-FEA6BAC8BF4D}"/>
          </ac:picMkLst>
        </pc:picChg>
        <pc:picChg chg="add del mod">
          <ac:chgData name="Espinoza, Alvaro" userId="S::alvaro.espinoza.gg@tamu.edu::6bf345af-2fa7-444d-86f9-cc345711ca2a" providerId="AD" clId="Web-{2F4842AF-0DF8-4857-8F0B-4BDCB1CD8EA6}" dt="2022-10-19T15:46:22.506" v="413"/>
          <ac:picMkLst>
            <pc:docMk/>
            <pc:sldMk cId="2689269706" sldId="320"/>
            <ac:picMk id="4" creationId="{CB1A0C2D-2BFA-83A6-FD3F-B6FA13626155}"/>
          </ac:picMkLst>
        </pc:picChg>
        <pc:picChg chg="add mod">
          <ac:chgData name="Espinoza, Alvaro" userId="S::alvaro.espinoza.gg@tamu.edu::6bf345af-2fa7-444d-86f9-cc345711ca2a" providerId="AD" clId="Web-{2F4842AF-0DF8-4857-8F0B-4BDCB1CD8EA6}" dt="2022-10-19T15:47:49.087" v="425" actId="1076"/>
          <ac:picMkLst>
            <pc:docMk/>
            <pc:sldMk cId="2689269706" sldId="320"/>
            <ac:picMk id="5" creationId="{07D4CDB7-8983-5E51-C9F9-FCF2017395B2}"/>
          </ac:picMkLst>
        </pc:picChg>
        <pc:picChg chg="del">
          <ac:chgData name="Espinoza, Alvaro" userId="S::alvaro.espinoza.gg@tamu.edu::6bf345af-2fa7-444d-86f9-cc345711ca2a" providerId="AD" clId="Web-{2F4842AF-0DF8-4857-8F0B-4BDCB1CD8EA6}" dt="2022-10-19T14:45:07.377" v="2"/>
          <ac:picMkLst>
            <pc:docMk/>
            <pc:sldMk cId="2689269706" sldId="320"/>
            <ac:picMk id="9" creationId="{A510AB90-349D-769B-6B37-D8CB617F1DC9}"/>
          </ac:picMkLst>
        </pc:picChg>
      </pc:sldChg>
    </pc:docChg>
  </pc:docChgLst>
  <pc:docChgLst>
    <pc:chgData name="Aguilera, Ulises Sebastian" userId="S::ulises@tamu.edu::955446ca-496d-4110-82c3-bf5402f26d61" providerId="AD" clId="Web-{B7320BC8-4E93-40D0-BD64-5BD71E7FF5B5}"/>
    <pc:docChg chg="modSld">
      <pc:chgData name="Aguilera, Ulises Sebastian" userId="S::ulises@tamu.edu::955446ca-496d-4110-82c3-bf5402f26d61" providerId="AD" clId="Web-{B7320BC8-4E93-40D0-BD64-5BD71E7FF5B5}" dt="2022-09-21T14:26:56.734" v="41"/>
      <pc:docMkLst>
        <pc:docMk/>
      </pc:docMkLst>
      <pc:sldChg chg="modSp">
        <pc:chgData name="Aguilera, Ulises Sebastian" userId="S::ulises@tamu.edu::955446ca-496d-4110-82c3-bf5402f26d61" providerId="AD" clId="Web-{B7320BC8-4E93-40D0-BD64-5BD71E7FF5B5}" dt="2022-09-21T14:26:56.734" v="41"/>
        <pc:sldMkLst>
          <pc:docMk/>
          <pc:sldMk cId="3906059831" sldId="314"/>
        </pc:sldMkLst>
        <pc:graphicFrameChg chg="mod modGraphic">
          <ac:chgData name="Aguilera, Ulises Sebastian" userId="S::ulises@tamu.edu::955446ca-496d-4110-82c3-bf5402f26d61" providerId="AD" clId="Web-{B7320BC8-4E93-40D0-BD64-5BD71E7FF5B5}" dt="2022-09-21T14:26:56.734" v="41"/>
          <ac:graphicFrameMkLst>
            <pc:docMk/>
            <pc:sldMk cId="3906059831" sldId="314"/>
            <ac:graphicFrameMk id="4" creationId="{D85CF591-7138-4EEE-94C0-2B83AC1A9EC0}"/>
          </ac:graphicFrameMkLst>
        </pc:graphicFrameChg>
      </pc:sldChg>
    </pc:docChg>
  </pc:docChgLst>
  <pc:docChgLst>
    <pc:chgData name="Aguilera, Ulises Sebastian" userId="S::ulises@tamu.edu::955446ca-496d-4110-82c3-bf5402f26d61" providerId="AD" clId="Web-{953899C3-2624-4376-B81B-E97ABA23A875}"/>
    <pc:docChg chg="modSld">
      <pc:chgData name="Aguilera, Ulises Sebastian" userId="S::ulises@tamu.edu::955446ca-496d-4110-82c3-bf5402f26d61" providerId="AD" clId="Web-{953899C3-2624-4376-B81B-E97ABA23A875}" dt="2022-10-19T16:56:24.640" v="395"/>
      <pc:docMkLst>
        <pc:docMk/>
      </pc:docMkLst>
      <pc:sldChg chg="modSp">
        <pc:chgData name="Aguilera, Ulises Sebastian" userId="S::ulises@tamu.edu::955446ca-496d-4110-82c3-bf5402f26d61" providerId="AD" clId="Web-{953899C3-2624-4376-B81B-E97ABA23A875}" dt="2022-10-19T16:45:40.773" v="361"/>
        <pc:sldMkLst>
          <pc:docMk/>
          <pc:sldMk cId="2182668763" sldId="317"/>
        </pc:sldMkLst>
        <pc:graphicFrameChg chg="mod modGraphic">
          <ac:chgData name="Aguilera, Ulises Sebastian" userId="S::ulises@tamu.edu::955446ca-496d-4110-82c3-bf5402f26d61" providerId="AD" clId="Web-{953899C3-2624-4376-B81B-E97ABA23A875}" dt="2022-10-19T16:45:40.773" v="361"/>
          <ac:graphicFrameMkLst>
            <pc:docMk/>
            <pc:sldMk cId="2182668763" sldId="317"/>
            <ac:graphicFrameMk id="83" creationId="{00000000-0000-0000-0000-000000000000}"/>
          </ac:graphicFrameMkLst>
        </pc:graphicFrameChg>
      </pc:sldChg>
      <pc:sldChg chg="addSp delSp modSp">
        <pc:chgData name="Aguilera, Ulises Sebastian" userId="S::ulises@tamu.edu::955446ca-496d-4110-82c3-bf5402f26d61" providerId="AD" clId="Web-{953899C3-2624-4376-B81B-E97ABA23A875}" dt="2022-10-19T16:56:24.640" v="395"/>
        <pc:sldMkLst>
          <pc:docMk/>
          <pc:sldMk cId="3372703746" sldId="326"/>
        </pc:sldMkLst>
        <pc:picChg chg="del">
          <ac:chgData name="Aguilera, Ulises Sebastian" userId="S::ulises@tamu.edu::955446ca-496d-4110-82c3-bf5402f26d61" providerId="AD" clId="Web-{953899C3-2624-4376-B81B-E97ABA23A875}" dt="2022-10-19T16:48:49.155" v="363"/>
          <ac:picMkLst>
            <pc:docMk/>
            <pc:sldMk cId="3372703746" sldId="326"/>
            <ac:picMk id="2" creationId="{CC574506-F14A-7597-AF05-145D2F710501}"/>
          </ac:picMkLst>
        </pc:picChg>
        <pc:picChg chg="del">
          <ac:chgData name="Aguilera, Ulises Sebastian" userId="S::ulises@tamu.edu::955446ca-496d-4110-82c3-bf5402f26d61" providerId="AD" clId="Web-{953899C3-2624-4376-B81B-E97ABA23A875}" dt="2022-10-19T16:48:49.014" v="362"/>
          <ac:picMkLst>
            <pc:docMk/>
            <pc:sldMk cId="3372703746" sldId="326"/>
            <ac:picMk id="3" creationId="{9EB70331-2312-DE19-021A-964D1EDCE7C1}"/>
          </ac:picMkLst>
        </pc:picChg>
        <pc:picChg chg="add mod modCrop">
          <ac:chgData name="Aguilera, Ulises Sebastian" userId="S::ulises@tamu.edu::955446ca-496d-4110-82c3-bf5402f26d61" providerId="AD" clId="Web-{953899C3-2624-4376-B81B-E97ABA23A875}" dt="2022-10-19T16:54:23.182" v="388" actId="1076"/>
          <ac:picMkLst>
            <pc:docMk/>
            <pc:sldMk cId="3372703746" sldId="326"/>
            <ac:picMk id="4" creationId="{E07A6976-2FF1-338D-8CF5-5C2E045173B0}"/>
          </ac:picMkLst>
        </pc:picChg>
        <pc:picChg chg="add mod modCrop">
          <ac:chgData name="Aguilera, Ulises Sebastian" userId="S::ulises@tamu.edu::955446ca-496d-4110-82c3-bf5402f26d61" providerId="AD" clId="Web-{953899C3-2624-4376-B81B-E97ABA23A875}" dt="2022-10-19T16:54:49.433" v="389" actId="1076"/>
          <ac:picMkLst>
            <pc:docMk/>
            <pc:sldMk cId="3372703746" sldId="326"/>
            <ac:picMk id="5" creationId="{76303244-DE6B-8834-6F71-D478970BC8B0}"/>
          </ac:picMkLst>
        </pc:picChg>
        <pc:picChg chg="add del mod">
          <ac:chgData name="Aguilera, Ulises Sebastian" userId="S::ulises@tamu.edu::955446ca-496d-4110-82c3-bf5402f26d61" providerId="AD" clId="Web-{953899C3-2624-4376-B81B-E97ABA23A875}" dt="2022-10-19T16:55:43.795" v="390"/>
          <ac:picMkLst>
            <pc:docMk/>
            <pc:sldMk cId="3372703746" sldId="326"/>
            <ac:picMk id="6" creationId="{3F4262EF-D027-ACE0-9AD1-FC03C88C62CB}"/>
          </ac:picMkLst>
        </pc:picChg>
        <pc:picChg chg="add mod">
          <ac:chgData name="Aguilera, Ulises Sebastian" userId="S::ulises@tamu.edu::955446ca-496d-4110-82c3-bf5402f26d61" providerId="AD" clId="Web-{953899C3-2624-4376-B81B-E97ABA23A875}" dt="2022-10-19T16:56:24.640" v="395"/>
          <ac:picMkLst>
            <pc:docMk/>
            <pc:sldMk cId="3372703746" sldId="326"/>
            <ac:picMk id="7" creationId="{8BCFE6C7-426C-BF7E-FB1C-5E5AD84E1BD8}"/>
          </ac:picMkLst>
        </pc:picChg>
      </pc:sldChg>
    </pc:docChg>
  </pc:docChgLst>
  <pc:docChgLst>
    <pc:chgData name="Smith, Brandon" userId="S::brandon_smith8617@tamu.edu::c97f95f3-9f0b-4782-ad80-a53a403be402" providerId="AD" clId="Web-{8D770CC3-32CC-4965-B4F1-D2BA51E2CB6C}"/>
    <pc:docChg chg="modSld">
      <pc:chgData name="Smith, Brandon" userId="S::brandon_smith8617@tamu.edu::c97f95f3-9f0b-4782-ad80-a53a403be402" providerId="AD" clId="Web-{8D770CC3-32CC-4965-B4F1-D2BA51E2CB6C}" dt="2022-09-21T03:30:58.609" v="309" actId="14100"/>
      <pc:docMkLst>
        <pc:docMk/>
      </pc:docMkLst>
      <pc:sldChg chg="modSp">
        <pc:chgData name="Smith, Brandon" userId="S::brandon_smith8617@tamu.edu::c97f95f3-9f0b-4782-ad80-a53a403be402" providerId="AD" clId="Web-{8D770CC3-32CC-4965-B4F1-D2BA51E2CB6C}" dt="2022-09-21T03:29:34.216" v="287"/>
        <pc:sldMkLst>
          <pc:docMk/>
          <pc:sldMk cId="3605743217" sldId="315"/>
        </pc:sldMkLst>
        <pc:graphicFrameChg chg="mod modGraphic">
          <ac:chgData name="Smith, Brandon" userId="S::brandon_smith8617@tamu.edu::c97f95f3-9f0b-4782-ad80-a53a403be402" providerId="AD" clId="Web-{8D770CC3-32CC-4965-B4F1-D2BA51E2CB6C}" dt="2022-09-21T03:29:34.216" v="287"/>
          <ac:graphicFrameMkLst>
            <pc:docMk/>
            <pc:sldMk cId="3605743217" sldId="315"/>
            <ac:graphicFrameMk id="83" creationId="{00000000-0000-0000-0000-000000000000}"/>
          </ac:graphicFrameMkLst>
        </pc:graphicFrameChg>
      </pc:sldChg>
      <pc:sldChg chg="addSp delSp modSp">
        <pc:chgData name="Smith, Brandon" userId="S::brandon_smith8617@tamu.edu::c97f95f3-9f0b-4782-ad80-a53a403be402" providerId="AD" clId="Web-{8D770CC3-32CC-4965-B4F1-D2BA51E2CB6C}" dt="2022-09-21T03:30:58.609" v="309" actId="14100"/>
        <pc:sldMkLst>
          <pc:docMk/>
          <pc:sldMk cId="4286520343" sldId="316"/>
        </pc:sldMkLst>
        <pc:spChg chg="del">
          <ac:chgData name="Smith, Brandon" userId="S::brandon_smith8617@tamu.edu::c97f95f3-9f0b-4782-ad80-a53a403be402" providerId="AD" clId="Web-{8D770CC3-32CC-4965-B4F1-D2BA51E2CB6C}" dt="2022-09-21T03:30:17.498" v="292"/>
          <ac:spMkLst>
            <pc:docMk/>
            <pc:sldMk cId="4286520343" sldId="316"/>
            <ac:spMk id="12" creationId="{6A82A471-85B5-09CA-4441-2875A916C497}"/>
          </ac:spMkLst>
        </pc:spChg>
        <pc:spChg chg="del">
          <ac:chgData name="Smith, Brandon" userId="S::brandon_smith8617@tamu.edu::c97f95f3-9f0b-4782-ad80-a53a403be402" providerId="AD" clId="Web-{8D770CC3-32CC-4965-B4F1-D2BA51E2CB6C}" dt="2022-09-21T03:30:17.498" v="291"/>
          <ac:spMkLst>
            <pc:docMk/>
            <pc:sldMk cId="4286520343" sldId="316"/>
            <ac:spMk id="13" creationId="{457C3B2F-0CEC-CD34-D59E-10C1F7A7D52A}"/>
          </ac:spMkLst>
        </pc:spChg>
        <pc:spChg chg="del">
          <ac:chgData name="Smith, Brandon" userId="S::brandon_smith8617@tamu.edu::c97f95f3-9f0b-4782-ad80-a53a403be402" providerId="AD" clId="Web-{8D770CC3-32CC-4965-B4F1-D2BA51E2CB6C}" dt="2022-09-21T03:30:17.498" v="289"/>
          <ac:spMkLst>
            <pc:docMk/>
            <pc:sldMk cId="4286520343" sldId="316"/>
            <ac:spMk id="19" creationId="{6976A551-B815-4DEA-22C3-1EEF8A0F8C91}"/>
          </ac:spMkLst>
        </pc:spChg>
        <pc:spChg chg="del">
          <ac:chgData name="Smith, Brandon" userId="S::brandon_smith8617@tamu.edu::c97f95f3-9f0b-4782-ad80-a53a403be402" providerId="AD" clId="Web-{8D770CC3-32CC-4965-B4F1-D2BA51E2CB6C}" dt="2022-09-21T03:30:23.577" v="296"/>
          <ac:spMkLst>
            <pc:docMk/>
            <pc:sldMk cId="4286520343" sldId="316"/>
            <ac:spMk id="21" creationId="{52FD8B9E-3BB7-9501-27B7-0E4AD5EFBFA5}"/>
          </ac:spMkLst>
        </pc:spChg>
        <pc:spChg chg="mod">
          <ac:chgData name="Smith, Brandon" userId="S::brandon_smith8617@tamu.edu::c97f95f3-9f0b-4782-ad80-a53a403be402" providerId="AD" clId="Web-{8D770CC3-32CC-4965-B4F1-D2BA51E2CB6C}" dt="2022-09-21T03:30:20.577" v="295" actId="1076"/>
          <ac:spMkLst>
            <pc:docMk/>
            <pc:sldMk cId="4286520343" sldId="316"/>
            <ac:spMk id="90" creationId="{00000000-0000-0000-0000-000000000000}"/>
          </ac:spMkLst>
        </pc:spChg>
        <pc:picChg chg="add mod">
          <ac:chgData name="Smith, Brandon" userId="S::brandon_smith8617@tamu.edu::c97f95f3-9f0b-4782-ad80-a53a403be402" providerId="AD" clId="Web-{8D770CC3-32CC-4965-B4F1-D2BA51E2CB6C}" dt="2022-09-21T03:30:36.155" v="302" actId="1076"/>
          <ac:picMkLst>
            <pc:docMk/>
            <pc:sldMk cId="4286520343" sldId="316"/>
            <ac:picMk id="2" creationId="{B2CBA3BF-ADED-8DCD-41F8-4CDED51806D8}"/>
          </ac:picMkLst>
        </pc:picChg>
        <pc:picChg chg="add mod">
          <ac:chgData name="Smith, Brandon" userId="S::brandon_smith8617@tamu.edu::c97f95f3-9f0b-4782-ad80-a53a403be402" providerId="AD" clId="Web-{8D770CC3-32CC-4965-B4F1-D2BA51E2CB6C}" dt="2022-09-21T03:30:58.609" v="309" actId="14100"/>
          <ac:picMkLst>
            <pc:docMk/>
            <pc:sldMk cId="4286520343" sldId="316"/>
            <ac:picMk id="3" creationId="{7E7C77B1-E4D1-77FE-8125-E46BB3E374E2}"/>
          </ac:picMkLst>
        </pc:picChg>
        <pc:picChg chg="del">
          <ac:chgData name="Smith, Brandon" userId="S::brandon_smith8617@tamu.edu::c97f95f3-9f0b-4782-ad80-a53a403be402" providerId="AD" clId="Web-{8D770CC3-32CC-4965-B4F1-D2BA51E2CB6C}" dt="2022-09-21T03:30:24.999" v="297"/>
          <ac:picMkLst>
            <pc:docMk/>
            <pc:sldMk cId="4286520343" sldId="316"/>
            <ac:picMk id="1026" creationId="{3C2F2273-025F-EA49-34DF-244BF9FABDD8}"/>
          </ac:picMkLst>
        </pc:picChg>
        <pc:picChg chg="del">
          <ac:chgData name="Smith, Brandon" userId="S::brandon_smith8617@tamu.edu::c97f95f3-9f0b-4782-ad80-a53a403be402" providerId="AD" clId="Web-{8D770CC3-32CC-4965-B4F1-D2BA51E2CB6C}" dt="2022-09-21T03:30:18.139" v="293"/>
          <ac:picMkLst>
            <pc:docMk/>
            <pc:sldMk cId="4286520343" sldId="316"/>
            <ac:picMk id="1028" creationId="{99E6553E-142D-4308-5E65-1553A9CFA61F}"/>
          </ac:picMkLst>
        </pc:picChg>
        <pc:cxnChg chg="del">
          <ac:chgData name="Smith, Brandon" userId="S::brandon_smith8617@tamu.edu::c97f95f3-9f0b-4782-ad80-a53a403be402" providerId="AD" clId="Web-{8D770CC3-32CC-4965-B4F1-D2BA51E2CB6C}" dt="2022-09-21T03:30:17.498" v="290"/>
          <ac:cxnSpMkLst>
            <pc:docMk/>
            <pc:sldMk cId="4286520343" sldId="316"/>
            <ac:cxnSpMk id="18" creationId="{7775E641-C2DC-FD0E-61AA-7FA1849972D0}"/>
          </ac:cxnSpMkLst>
        </pc:cxnChg>
        <pc:cxnChg chg="del">
          <ac:chgData name="Smith, Brandon" userId="S::brandon_smith8617@tamu.edu::c97f95f3-9f0b-4782-ad80-a53a403be402" providerId="AD" clId="Web-{8D770CC3-32CC-4965-B4F1-D2BA51E2CB6C}" dt="2022-09-21T03:30:17.498" v="288"/>
          <ac:cxnSpMkLst>
            <pc:docMk/>
            <pc:sldMk cId="4286520343" sldId="316"/>
            <ac:cxnSpMk id="20" creationId="{35D5EB8F-0396-F227-1758-331E5FAE4315}"/>
          </ac:cxnSpMkLst>
        </pc:cxnChg>
      </pc:sldChg>
    </pc:docChg>
  </pc:docChgLst>
  <pc:docChgLst>
    <pc:chgData name="Smith, Brandon" userId="S::brandon_smith8617@tamu.edu::c97f95f3-9f0b-4782-ad80-a53a403be402" providerId="AD" clId="Web-{2B45F48C-B91A-4F9D-8D60-E70CB92F5464}"/>
    <pc:docChg chg="delSld modSld">
      <pc:chgData name="Smith, Brandon" userId="S::brandon_smith8617@tamu.edu::c97f95f3-9f0b-4782-ad80-a53a403be402" providerId="AD" clId="Web-{2B45F48C-B91A-4F9D-8D60-E70CB92F5464}" dt="2022-10-05T16:53:10.790" v="72"/>
      <pc:docMkLst>
        <pc:docMk/>
      </pc:docMkLst>
      <pc:sldChg chg="modSp">
        <pc:chgData name="Smith, Brandon" userId="S::brandon_smith8617@tamu.edu::c97f95f3-9f0b-4782-ad80-a53a403be402" providerId="AD" clId="Web-{2B45F48C-B91A-4F9D-8D60-E70CB92F5464}" dt="2022-10-05T16:53:10.790" v="72"/>
        <pc:sldMkLst>
          <pc:docMk/>
          <pc:sldMk cId="3605743217" sldId="315"/>
        </pc:sldMkLst>
        <pc:graphicFrameChg chg="mod modGraphic">
          <ac:chgData name="Smith, Brandon" userId="S::brandon_smith8617@tamu.edu::c97f95f3-9f0b-4782-ad80-a53a403be402" providerId="AD" clId="Web-{2B45F48C-B91A-4F9D-8D60-E70CB92F5464}" dt="2022-10-05T16:53:10.790" v="72"/>
          <ac:graphicFrameMkLst>
            <pc:docMk/>
            <pc:sldMk cId="3605743217" sldId="315"/>
            <ac:graphicFrameMk id="83" creationId="{00000000-0000-0000-0000-000000000000}"/>
          </ac:graphicFrameMkLst>
        </pc:graphicFrameChg>
      </pc:sldChg>
      <pc:sldChg chg="del">
        <pc:chgData name="Smith, Brandon" userId="S::brandon_smith8617@tamu.edu::c97f95f3-9f0b-4782-ad80-a53a403be402" providerId="AD" clId="Web-{2B45F48C-B91A-4F9D-8D60-E70CB92F5464}" dt="2022-10-05T16:50:40.942" v="0"/>
        <pc:sldMkLst>
          <pc:docMk/>
          <pc:sldMk cId="1542164055" sldId="330"/>
        </pc:sldMkLst>
      </pc:sldChg>
    </pc:docChg>
  </pc:docChgLst>
  <pc:docChgLst>
    <pc:chgData name="Espinoza, Alvaro" userId="S::alvaro.espinoza.gg@tamu.edu::6bf345af-2fa7-444d-86f9-cc345711ca2a" providerId="AD" clId="Web-{C66C8A4D-A7C8-4BD1-88E3-D313C7E333CD}"/>
    <pc:docChg chg="modSld">
      <pc:chgData name="Espinoza, Alvaro" userId="S::alvaro.espinoza.gg@tamu.edu::6bf345af-2fa7-444d-86f9-cc345711ca2a" providerId="AD" clId="Web-{C66C8A4D-A7C8-4BD1-88E3-D313C7E333CD}" dt="2022-09-21T08:28:40.397" v="41"/>
      <pc:docMkLst>
        <pc:docMk/>
      </pc:docMkLst>
      <pc:sldChg chg="modSp">
        <pc:chgData name="Espinoza, Alvaro" userId="S::alvaro.espinoza.gg@tamu.edu::6bf345af-2fa7-444d-86f9-cc345711ca2a" providerId="AD" clId="Web-{C66C8A4D-A7C8-4BD1-88E3-D313C7E333CD}" dt="2022-09-21T08:28:40.397" v="41"/>
        <pc:sldMkLst>
          <pc:docMk/>
          <pc:sldMk cId="1063379361" sldId="319"/>
        </pc:sldMkLst>
        <pc:graphicFrameChg chg="mod modGraphic">
          <ac:chgData name="Espinoza, Alvaro" userId="S::alvaro.espinoza.gg@tamu.edu::6bf345af-2fa7-444d-86f9-cc345711ca2a" providerId="AD" clId="Web-{C66C8A4D-A7C8-4BD1-88E3-D313C7E333CD}" dt="2022-09-21T08:28:40.397" v="41"/>
          <ac:graphicFrameMkLst>
            <pc:docMk/>
            <pc:sldMk cId="1063379361" sldId="319"/>
            <ac:graphicFrameMk id="83" creationId="{00000000-0000-0000-0000-000000000000}"/>
          </ac:graphicFrameMkLst>
        </pc:graphicFrameChg>
      </pc:sldChg>
    </pc:docChg>
  </pc:docChgLst>
  <pc:docChgLst>
    <pc:chgData name="Espinoza, Alvaro" userId="S::alvaro.espinoza.gg@tamu.edu::6bf345af-2fa7-444d-86f9-cc345711ca2a" providerId="AD" clId="Web-{5102CB8D-5228-4F2F-AE2D-DEB5BA8BF682}"/>
    <pc:docChg chg="modSld">
      <pc:chgData name="Espinoza, Alvaro" userId="S::alvaro.espinoza.gg@tamu.edu::6bf345af-2fa7-444d-86f9-cc345711ca2a" providerId="AD" clId="Web-{5102CB8D-5228-4F2F-AE2D-DEB5BA8BF682}" dt="2022-09-21T11:52:26.895" v="236"/>
      <pc:docMkLst>
        <pc:docMk/>
      </pc:docMkLst>
      <pc:sldChg chg="modSp">
        <pc:chgData name="Espinoza, Alvaro" userId="S::alvaro.espinoza.gg@tamu.edu::6bf345af-2fa7-444d-86f9-cc345711ca2a" providerId="AD" clId="Web-{5102CB8D-5228-4F2F-AE2D-DEB5BA8BF682}" dt="2022-09-21T11:49:47.733" v="78"/>
        <pc:sldMkLst>
          <pc:docMk/>
          <pc:sldMk cId="3393143207" sldId="290"/>
        </pc:sldMkLst>
        <pc:spChg chg="mod">
          <ac:chgData name="Espinoza, Alvaro" userId="S::alvaro.espinoza.gg@tamu.edu::6bf345af-2fa7-444d-86f9-cc345711ca2a" providerId="AD" clId="Web-{5102CB8D-5228-4F2F-AE2D-DEB5BA8BF682}" dt="2022-09-21T11:48:15.167" v="76" actId="20577"/>
          <ac:spMkLst>
            <pc:docMk/>
            <pc:sldMk cId="3393143207" sldId="290"/>
            <ac:spMk id="6" creationId="{0CD80F53-1098-26C8-26A2-EB241311D4ED}"/>
          </ac:spMkLst>
        </pc:spChg>
        <pc:spChg chg="mod">
          <ac:chgData name="Espinoza, Alvaro" userId="S::alvaro.espinoza.gg@tamu.edu::6bf345af-2fa7-444d-86f9-cc345711ca2a" providerId="AD" clId="Web-{5102CB8D-5228-4F2F-AE2D-DEB5BA8BF682}" dt="2022-09-21T11:42:52.062" v="72" actId="20577"/>
          <ac:spMkLst>
            <pc:docMk/>
            <pc:sldMk cId="3393143207" sldId="290"/>
            <ac:spMk id="9" creationId="{4502C105-892A-9CA0-33ED-CF97D03AB5C7}"/>
          </ac:spMkLst>
        </pc:spChg>
        <pc:picChg chg="mod">
          <ac:chgData name="Espinoza, Alvaro" userId="S::alvaro.espinoza.gg@tamu.edu::6bf345af-2fa7-444d-86f9-cc345711ca2a" providerId="AD" clId="Web-{5102CB8D-5228-4F2F-AE2D-DEB5BA8BF682}" dt="2022-09-21T11:49:47.733" v="78"/>
          <ac:picMkLst>
            <pc:docMk/>
            <pc:sldMk cId="3393143207" sldId="290"/>
            <ac:picMk id="4" creationId="{27BEDAD2-1F29-464D-9040-D8EAF7A61C5B}"/>
          </ac:picMkLst>
        </pc:picChg>
      </pc:sldChg>
      <pc:sldChg chg="modSp">
        <pc:chgData name="Espinoza, Alvaro" userId="S::alvaro.espinoza.gg@tamu.edu::6bf345af-2fa7-444d-86f9-cc345711ca2a" providerId="AD" clId="Web-{5102CB8D-5228-4F2F-AE2D-DEB5BA8BF682}" dt="2022-09-21T11:52:26.895" v="236"/>
        <pc:sldMkLst>
          <pc:docMk/>
          <pc:sldMk cId="1063379361" sldId="319"/>
        </pc:sldMkLst>
        <pc:graphicFrameChg chg="mod modGraphic">
          <ac:chgData name="Espinoza, Alvaro" userId="S::alvaro.espinoza.gg@tamu.edu::6bf345af-2fa7-444d-86f9-cc345711ca2a" providerId="AD" clId="Web-{5102CB8D-5228-4F2F-AE2D-DEB5BA8BF682}" dt="2022-09-21T11:52:26.895" v="236"/>
          <ac:graphicFrameMkLst>
            <pc:docMk/>
            <pc:sldMk cId="1063379361" sldId="319"/>
            <ac:graphicFrameMk id="83" creationId="{00000000-0000-0000-0000-000000000000}"/>
          </ac:graphicFrameMkLst>
        </pc:graphicFrameChg>
      </pc:sldChg>
    </pc:docChg>
  </pc:docChgLst>
  <pc:docChgLst>
    <pc:chgData name="Cantu Jr., Santiago" userId="9984fb85-287a-411c-a479-5a9f7a87d398" providerId="ADAL" clId="{8C94D6E8-C9B3-4226-8053-B6B0DB49434A}"/>
    <pc:docChg chg="undo custSel delSld modSld">
      <pc:chgData name="Cantu Jr., Santiago" userId="9984fb85-287a-411c-a479-5a9f7a87d398" providerId="ADAL" clId="{8C94D6E8-C9B3-4226-8053-B6B0DB49434A}" dt="2022-09-28T15:53:53.235" v="124" actId="14100"/>
      <pc:docMkLst>
        <pc:docMk/>
      </pc:docMkLst>
      <pc:sldChg chg="modSp mod">
        <pc:chgData name="Cantu Jr., Santiago" userId="9984fb85-287a-411c-a479-5a9f7a87d398" providerId="ADAL" clId="{8C94D6E8-C9B3-4226-8053-B6B0DB49434A}" dt="2022-09-21T17:22:54.047" v="108" actId="20577"/>
        <pc:sldMkLst>
          <pc:docMk/>
          <pc:sldMk cId="4231427536" sldId="308"/>
        </pc:sldMkLst>
        <pc:graphicFrameChg chg="mod modGraphic">
          <ac:chgData name="Cantu Jr., Santiago" userId="9984fb85-287a-411c-a479-5a9f7a87d398" providerId="ADAL" clId="{8C94D6E8-C9B3-4226-8053-B6B0DB49434A}" dt="2022-09-21T17:22:54.047" v="108" actId="20577"/>
          <ac:graphicFrameMkLst>
            <pc:docMk/>
            <pc:sldMk cId="4231427536" sldId="308"/>
            <ac:graphicFrameMk id="83" creationId="{00000000-0000-0000-0000-000000000000}"/>
          </ac:graphicFrameMkLst>
        </pc:graphicFrameChg>
      </pc:sldChg>
      <pc:sldChg chg="addSp modSp mod">
        <pc:chgData name="Cantu Jr., Santiago" userId="9984fb85-287a-411c-a479-5a9f7a87d398" providerId="ADAL" clId="{8C94D6E8-C9B3-4226-8053-B6B0DB49434A}" dt="2022-09-21T17:08:51.429" v="104" actId="1076"/>
        <pc:sldMkLst>
          <pc:docMk/>
          <pc:sldMk cId="3741792644" sldId="309"/>
        </pc:sldMkLst>
        <pc:picChg chg="mod modCrop">
          <ac:chgData name="Cantu Jr., Santiago" userId="9984fb85-287a-411c-a479-5a9f7a87d398" providerId="ADAL" clId="{8C94D6E8-C9B3-4226-8053-B6B0DB49434A}" dt="2022-09-21T17:08:51.429" v="104" actId="1076"/>
          <ac:picMkLst>
            <pc:docMk/>
            <pc:sldMk cId="3741792644" sldId="309"/>
            <ac:picMk id="2" creationId="{31C245E8-7989-DFAF-0771-CFC899E63488}"/>
          </ac:picMkLst>
        </pc:picChg>
        <pc:picChg chg="add mod">
          <ac:chgData name="Cantu Jr., Santiago" userId="9984fb85-287a-411c-a479-5a9f7a87d398" providerId="ADAL" clId="{8C94D6E8-C9B3-4226-8053-B6B0DB49434A}" dt="2022-09-21T16:42:42.072" v="63" actId="1076"/>
          <ac:picMkLst>
            <pc:docMk/>
            <pc:sldMk cId="3741792644" sldId="309"/>
            <ac:picMk id="3" creationId="{64CCE2E4-CA71-B545-7656-4A60E7DD2C6F}"/>
          </ac:picMkLst>
        </pc:picChg>
        <pc:picChg chg="mod modCrop">
          <ac:chgData name="Cantu Jr., Santiago" userId="9984fb85-287a-411c-a479-5a9f7a87d398" providerId="ADAL" clId="{8C94D6E8-C9B3-4226-8053-B6B0DB49434A}" dt="2022-09-21T16:42:37.174" v="61" actId="14100"/>
          <ac:picMkLst>
            <pc:docMk/>
            <pc:sldMk cId="3741792644" sldId="309"/>
            <ac:picMk id="4" creationId="{3927C071-7E8E-2A5D-5DA4-2BEA8E6FAFEA}"/>
          </ac:picMkLst>
        </pc:picChg>
      </pc:sldChg>
      <pc:sldChg chg="addSp delSp modSp mod">
        <pc:chgData name="Cantu Jr., Santiago" userId="9984fb85-287a-411c-a479-5a9f7a87d398" providerId="ADAL" clId="{8C94D6E8-C9B3-4226-8053-B6B0DB49434A}" dt="2022-09-28T15:50:27.574" v="116" actId="14100"/>
        <pc:sldMkLst>
          <pc:docMk/>
          <pc:sldMk cId="1093395937" sldId="313"/>
        </pc:sldMkLst>
        <pc:picChg chg="add del mod">
          <ac:chgData name="Cantu Jr., Santiago" userId="9984fb85-287a-411c-a479-5a9f7a87d398" providerId="ADAL" clId="{8C94D6E8-C9B3-4226-8053-B6B0DB49434A}" dt="2022-09-21T15:30:49.272" v="8" actId="478"/>
          <ac:picMkLst>
            <pc:docMk/>
            <pc:sldMk cId="1093395937" sldId="313"/>
            <ac:picMk id="3" creationId="{4BE20A5A-CE24-742B-2B45-FAD77E4CB1DD}"/>
          </ac:picMkLst>
        </pc:picChg>
        <pc:picChg chg="add mod">
          <ac:chgData name="Cantu Jr., Santiago" userId="9984fb85-287a-411c-a479-5a9f7a87d398" providerId="ADAL" clId="{8C94D6E8-C9B3-4226-8053-B6B0DB49434A}" dt="2022-09-28T15:50:27.574" v="116" actId="14100"/>
          <ac:picMkLst>
            <pc:docMk/>
            <pc:sldMk cId="1093395937" sldId="313"/>
            <ac:picMk id="3" creationId="{FB908DE2-7AA2-B57A-DC0B-328FF99648A4}"/>
          </ac:picMkLst>
        </pc:picChg>
        <pc:picChg chg="add del mod">
          <ac:chgData name="Cantu Jr., Santiago" userId="9984fb85-287a-411c-a479-5a9f7a87d398" providerId="ADAL" clId="{8C94D6E8-C9B3-4226-8053-B6B0DB49434A}" dt="2022-09-21T15:31:03.063" v="12" actId="478"/>
          <ac:picMkLst>
            <pc:docMk/>
            <pc:sldMk cId="1093395937" sldId="313"/>
            <ac:picMk id="5" creationId="{E2F01B9E-9ABF-649B-5B22-64D61A16BB95}"/>
          </ac:picMkLst>
        </pc:picChg>
        <pc:picChg chg="add del mod">
          <ac:chgData name="Cantu Jr., Santiago" userId="9984fb85-287a-411c-a479-5a9f7a87d398" providerId="ADAL" clId="{8C94D6E8-C9B3-4226-8053-B6B0DB49434A}" dt="2022-09-21T15:36:01.956" v="17" actId="478"/>
          <ac:picMkLst>
            <pc:docMk/>
            <pc:sldMk cId="1093395937" sldId="313"/>
            <ac:picMk id="7" creationId="{04EF5835-E11C-EBB1-1AE7-C53919EF91E7}"/>
          </ac:picMkLst>
        </pc:picChg>
        <pc:picChg chg="add del mod">
          <ac:chgData name="Cantu Jr., Santiago" userId="9984fb85-287a-411c-a479-5a9f7a87d398" providerId="ADAL" clId="{8C94D6E8-C9B3-4226-8053-B6B0DB49434A}" dt="2022-09-28T15:50:21.530" v="113" actId="478"/>
          <ac:picMkLst>
            <pc:docMk/>
            <pc:sldMk cId="1093395937" sldId="313"/>
            <ac:picMk id="9" creationId="{0F5A732E-810D-C997-B8CC-1E1BBA76D33B}"/>
          </ac:picMkLst>
        </pc:picChg>
      </pc:sldChg>
      <pc:sldChg chg="modSp mod">
        <pc:chgData name="Cantu Jr., Santiago" userId="9984fb85-287a-411c-a479-5a9f7a87d398" providerId="ADAL" clId="{8C94D6E8-C9B3-4226-8053-B6B0DB49434A}" dt="2022-09-28T15:49:19.558" v="112" actId="20577"/>
        <pc:sldMkLst>
          <pc:docMk/>
          <pc:sldMk cId="3605743217" sldId="315"/>
        </pc:sldMkLst>
        <pc:graphicFrameChg chg="modGraphic">
          <ac:chgData name="Cantu Jr., Santiago" userId="9984fb85-287a-411c-a479-5a9f7a87d398" providerId="ADAL" clId="{8C94D6E8-C9B3-4226-8053-B6B0DB49434A}" dt="2022-09-28T15:49:19.558" v="112" actId="20577"/>
          <ac:graphicFrameMkLst>
            <pc:docMk/>
            <pc:sldMk cId="3605743217" sldId="315"/>
            <ac:graphicFrameMk id="83" creationId="{00000000-0000-0000-0000-000000000000}"/>
          </ac:graphicFrameMkLst>
        </pc:graphicFrameChg>
      </pc:sldChg>
      <pc:sldChg chg="addSp delSp modSp mod">
        <pc:chgData name="Cantu Jr., Santiago" userId="9984fb85-287a-411c-a479-5a9f7a87d398" providerId="ADAL" clId="{8C94D6E8-C9B3-4226-8053-B6B0DB49434A}" dt="2022-09-28T15:53:53.235" v="124" actId="14100"/>
        <pc:sldMkLst>
          <pc:docMk/>
          <pc:sldMk cId="347422864" sldId="322"/>
        </pc:sldMkLst>
        <pc:picChg chg="add del mod">
          <ac:chgData name="Cantu Jr., Santiago" userId="9984fb85-287a-411c-a479-5a9f7a87d398" providerId="ADAL" clId="{8C94D6E8-C9B3-4226-8053-B6B0DB49434A}" dt="2022-09-28T15:52:22.073" v="117" actId="478"/>
          <ac:picMkLst>
            <pc:docMk/>
            <pc:sldMk cId="347422864" sldId="322"/>
            <ac:picMk id="3" creationId="{091A7D47-7324-17F7-0470-2985070DFE60}"/>
          </ac:picMkLst>
        </pc:picChg>
        <pc:picChg chg="add del mod">
          <ac:chgData name="Cantu Jr., Santiago" userId="9984fb85-287a-411c-a479-5a9f7a87d398" providerId="ADAL" clId="{8C94D6E8-C9B3-4226-8053-B6B0DB49434A}" dt="2022-09-28T15:53:40.210" v="121" actId="478"/>
          <ac:picMkLst>
            <pc:docMk/>
            <pc:sldMk cId="347422864" sldId="322"/>
            <ac:picMk id="4" creationId="{D32EBC96-FE59-CDB5-712C-1B1AC7A464F5}"/>
          </ac:picMkLst>
        </pc:picChg>
        <pc:picChg chg="add mod">
          <ac:chgData name="Cantu Jr., Santiago" userId="9984fb85-287a-411c-a479-5a9f7a87d398" providerId="ADAL" clId="{8C94D6E8-C9B3-4226-8053-B6B0DB49434A}" dt="2022-09-28T15:53:53.235" v="124" actId="14100"/>
          <ac:picMkLst>
            <pc:docMk/>
            <pc:sldMk cId="347422864" sldId="322"/>
            <ac:picMk id="7" creationId="{F33817B8-A0AF-C7F0-774E-C8C00749A590}"/>
          </ac:picMkLst>
        </pc:picChg>
      </pc:sldChg>
      <pc:sldChg chg="del">
        <pc:chgData name="Cantu Jr., Santiago" userId="9984fb85-287a-411c-a479-5a9f7a87d398" providerId="ADAL" clId="{8C94D6E8-C9B3-4226-8053-B6B0DB49434A}" dt="2022-09-21T16:41:16.739" v="44" actId="47"/>
        <pc:sldMkLst>
          <pc:docMk/>
          <pc:sldMk cId="4277957995" sldId="323"/>
        </pc:sldMkLst>
      </pc:sldChg>
      <pc:sldChg chg="modSp del mod">
        <pc:chgData name="Cantu Jr., Santiago" userId="9984fb85-287a-411c-a479-5a9f7a87d398" providerId="ADAL" clId="{8C94D6E8-C9B3-4226-8053-B6B0DB49434A}" dt="2022-09-21T16:41:14.157" v="43" actId="47"/>
        <pc:sldMkLst>
          <pc:docMk/>
          <pc:sldMk cId="2855381033" sldId="324"/>
        </pc:sldMkLst>
        <pc:spChg chg="mod">
          <ac:chgData name="Cantu Jr., Santiago" userId="9984fb85-287a-411c-a479-5a9f7a87d398" providerId="ADAL" clId="{8C94D6E8-C9B3-4226-8053-B6B0DB49434A}" dt="2022-09-21T16:13:51.766" v="24" actId="20577"/>
          <ac:spMkLst>
            <pc:docMk/>
            <pc:sldMk cId="2855381033" sldId="324"/>
            <ac:spMk id="90" creationId="{00000000-0000-0000-0000-000000000000}"/>
          </ac:spMkLst>
        </pc:spChg>
      </pc:sldChg>
    </pc:docChg>
  </pc:docChgLst>
  <pc:docChgLst>
    <pc:chgData name="Espinoza, Alvaro" userId="S::alvaro.espinoza.gg@tamu.edu::6bf345af-2fa7-444d-86f9-cc345711ca2a" providerId="AD" clId="Web-{E0F3D030-1E94-43AB-9720-B6B48FF3F323}"/>
    <pc:docChg chg="modSld">
      <pc:chgData name="Espinoza, Alvaro" userId="S::alvaro.espinoza.gg@tamu.edu::6bf345af-2fa7-444d-86f9-cc345711ca2a" providerId="AD" clId="Web-{E0F3D030-1E94-43AB-9720-B6B48FF3F323}" dt="2022-09-21T11:26:31.472" v="689" actId="1076"/>
      <pc:docMkLst>
        <pc:docMk/>
      </pc:docMkLst>
      <pc:sldChg chg="modSp">
        <pc:chgData name="Espinoza, Alvaro" userId="S::alvaro.espinoza.gg@tamu.edu::6bf345af-2fa7-444d-86f9-cc345711ca2a" providerId="AD" clId="Web-{E0F3D030-1E94-43AB-9720-B6B48FF3F323}" dt="2022-09-21T11:26:31.472" v="689" actId="1076"/>
        <pc:sldMkLst>
          <pc:docMk/>
          <pc:sldMk cId="1063379361" sldId="319"/>
        </pc:sldMkLst>
        <pc:graphicFrameChg chg="mod modGraphic">
          <ac:chgData name="Espinoza, Alvaro" userId="S::alvaro.espinoza.gg@tamu.edu::6bf345af-2fa7-444d-86f9-cc345711ca2a" providerId="AD" clId="Web-{E0F3D030-1E94-43AB-9720-B6B48FF3F323}" dt="2022-09-21T11:26:31.472" v="689" actId="1076"/>
          <ac:graphicFrameMkLst>
            <pc:docMk/>
            <pc:sldMk cId="1063379361" sldId="319"/>
            <ac:graphicFrameMk id="83" creationId="{00000000-0000-0000-0000-000000000000}"/>
          </ac:graphicFrameMkLst>
        </pc:graphicFrameChg>
      </pc:sldChg>
      <pc:sldChg chg="addSp delSp modSp">
        <pc:chgData name="Espinoza, Alvaro" userId="S::alvaro.espinoza.gg@tamu.edu::6bf345af-2fa7-444d-86f9-cc345711ca2a" providerId="AD" clId="Web-{E0F3D030-1E94-43AB-9720-B6B48FF3F323}" dt="2022-09-21T11:15:43.620" v="222" actId="1076"/>
        <pc:sldMkLst>
          <pc:docMk/>
          <pc:sldMk cId="2689269706" sldId="320"/>
        </pc:sldMkLst>
        <pc:spChg chg="add mod">
          <ac:chgData name="Espinoza, Alvaro" userId="S::alvaro.espinoza.gg@tamu.edu::6bf345af-2fa7-444d-86f9-cc345711ca2a" providerId="AD" clId="Web-{E0F3D030-1E94-43AB-9720-B6B48FF3F323}" dt="2022-09-21T11:13:09.116" v="176" actId="1076"/>
          <ac:spMkLst>
            <pc:docMk/>
            <pc:sldMk cId="2689269706" sldId="320"/>
            <ac:spMk id="10" creationId="{F52AD9CE-BE09-97DC-3A7B-2B0B83781652}"/>
          </ac:spMkLst>
        </pc:spChg>
        <pc:spChg chg="add mod">
          <ac:chgData name="Espinoza, Alvaro" userId="S::alvaro.espinoza.gg@tamu.edu::6bf345af-2fa7-444d-86f9-cc345711ca2a" providerId="AD" clId="Web-{E0F3D030-1E94-43AB-9720-B6B48FF3F323}" dt="2022-09-21T11:13:34.023" v="182" actId="1076"/>
          <ac:spMkLst>
            <pc:docMk/>
            <pc:sldMk cId="2689269706" sldId="320"/>
            <ac:spMk id="13" creationId="{E93DC2D5-C564-89FF-199F-CA79C98C9AF0}"/>
          </ac:spMkLst>
        </pc:spChg>
        <pc:spChg chg="add mod">
          <ac:chgData name="Espinoza, Alvaro" userId="S::alvaro.espinoza.gg@tamu.edu::6bf345af-2fa7-444d-86f9-cc345711ca2a" providerId="AD" clId="Web-{E0F3D030-1E94-43AB-9720-B6B48FF3F323}" dt="2022-09-21T11:15:40.777" v="221" actId="1076"/>
          <ac:spMkLst>
            <pc:docMk/>
            <pc:sldMk cId="2689269706" sldId="320"/>
            <ac:spMk id="14" creationId="{F18F4C0A-FC67-7743-4334-E82C7550CE12}"/>
          </ac:spMkLst>
        </pc:spChg>
        <pc:spChg chg="add mod">
          <ac:chgData name="Espinoza, Alvaro" userId="S::alvaro.espinoza.gg@tamu.edu::6bf345af-2fa7-444d-86f9-cc345711ca2a" providerId="AD" clId="Web-{E0F3D030-1E94-43AB-9720-B6B48FF3F323}" dt="2022-09-21T11:15:37.370" v="220" actId="1076"/>
          <ac:spMkLst>
            <pc:docMk/>
            <pc:sldMk cId="2689269706" sldId="320"/>
            <ac:spMk id="15" creationId="{F8EDC0A5-804F-5665-D520-5DD14E08040F}"/>
          </ac:spMkLst>
        </pc:spChg>
        <pc:spChg chg="add mod">
          <ac:chgData name="Espinoza, Alvaro" userId="S::alvaro.espinoza.gg@tamu.edu::6bf345af-2fa7-444d-86f9-cc345711ca2a" providerId="AD" clId="Web-{E0F3D030-1E94-43AB-9720-B6B48FF3F323}" dt="2022-09-21T11:15:33.604" v="219" actId="1076"/>
          <ac:spMkLst>
            <pc:docMk/>
            <pc:sldMk cId="2689269706" sldId="320"/>
            <ac:spMk id="16" creationId="{5F93AF58-37F1-FDE9-358F-6B0ACA993C2B}"/>
          </ac:spMkLst>
        </pc:spChg>
        <pc:picChg chg="del">
          <ac:chgData name="Espinoza, Alvaro" userId="S::alvaro.espinoza.gg@tamu.edu::6bf345af-2fa7-444d-86f9-cc345711ca2a" providerId="AD" clId="Web-{E0F3D030-1E94-43AB-9720-B6B48FF3F323}" dt="2022-09-21T10:20:43.384" v="115"/>
          <ac:picMkLst>
            <pc:docMk/>
            <pc:sldMk cId="2689269706" sldId="320"/>
            <ac:picMk id="2" creationId="{2E01CD12-278B-BE21-19D7-7C2EC3D0AC03}"/>
          </ac:picMkLst>
        </pc:picChg>
        <pc:picChg chg="del">
          <ac:chgData name="Espinoza, Alvaro" userId="S::alvaro.espinoza.gg@tamu.edu::6bf345af-2fa7-444d-86f9-cc345711ca2a" providerId="AD" clId="Web-{E0F3D030-1E94-43AB-9720-B6B48FF3F323}" dt="2022-09-21T10:16:58.733" v="0"/>
          <ac:picMkLst>
            <pc:docMk/>
            <pc:sldMk cId="2689269706" sldId="320"/>
            <ac:picMk id="3" creationId="{50ABA8B2-A0AD-91CC-7258-40537C03D4D2}"/>
          </ac:picMkLst>
        </pc:picChg>
        <pc:picChg chg="add del mod">
          <ac:chgData name="Espinoza, Alvaro" userId="S::alvaro.espinoza.gg@tamu.edu::6bf345af-2fa7-444d-86f9-cc345711ca2a" providerId="AD" clId="Web-{E0F3D030-1E94-43AB-9720-B6B48FF3F323}" dt="2022-09-21T10:55:14.387" v="156"/>
          <ac:picMkLst>
            <pc:docMk/>
            <pc:sldMk cId="2689269706" sldId="320"/>
            <ac:picMk id="3" creationId="{BD0A76CB-081B-79F2-CE55-A67436F027B0}"/>
          </ac:picMkLst>
        </pc:picChg>
        <pc:picChg chg="add mod">
          <ac:chgData name="Espinoza, Alvaro" userId="S::alvaro.espinoza.gg@tamu.edu::6bf345af-2fa7-444d-86f9-cc345711ca2a" providerId="AD" clId="Web-{E0F3D030-1E94-43AB-9720-B6B48FF3F323}" dt="2022-09-21T10:56:08.889" v="173" actId="1076"/>
          <ac:picMkLst>
            <pc:docMk/>
            <pc:sldMk cId="2689269706" sldId="320"/>
            <ac:picMk id="4" creationId="{FF637F62-86B0-58AE-7791-9F0CDFD5D9FC}"/>
          </ac:picMkLst>
        </pc:picChg>
        <pc:picChg chg="add mod">
          <ac:chgData name="Espinoza, Alvaro" userId="S::alvaro.espinoza.gg@tamu.edu::6bf345af-2fa7-444d-86f9-cc345711ca2a" providerId="AD" clId="Web-{E0F3D030-1E94-43AB-9720-B6B48FF3F323}" dt="2022-09-21T10:56:12.592" v="174" actId="1076"/>
          <ac:picMkLst>
            <pc:docMk/>
            <pc:sldMk cId="2689269706" sldId="320"/>
            <ac:picMk id="5" creationId="{44C68712-8424-6857-DB4A-A423D2FFBCAE}"/>
          </ac:picMkLst>
        </pc:picChg>
        <pc:picChg chg="add del mod">
          <ac:chgData name="Espinoza, Alvaro" userId="S::alvaro.espinoza.gg@tamu.edu::6bf345af-2fa7-444d-86f9-cc345711ca2a" providerId="AD" clId="Web-{E0F3D030-1E94-43AB-9720-B6B48FF3F323}" dt="2022-09-21T10:55:59.061" v="170"/>
          <ac:picMkLst>
            <pc:docMk/>
            <pc:sldMk cId="2689269706" sldId="320"/>
            <ac:picMk id="6" creationId="{27C8C17E-8FB2-25A8-8E3B-2961B8742CF3}"/>
          </ac:picMkLst>
        </pc:picChg>
        <pc:picChg chg="add del mod">
          <ac:chgData name="Espinoza, Alvaro" userId="S::alvaro.espinoza.gg@tamu.edu::6bf345af-2fa7-444d-86f9-cc345711ca2a" providerId="AD" clId="Web-{E0F3D030-1E94-43AB-9720-B6B48FF3F323}" dt="2022-09-21T10:27:55.108" v="131"/>
          <ac:picMkLst>
            <pc:docMk/>
            <pc:sldMk cId="2689269706" sldId="320"/>
            <ac:picMk id="6" creationId="{D81FB941-C676-B8C3-02EB-749ADE69063C}"/>
          </ac:picMkLst>
        </pc:picChg>
        <pc:picChg chg="add mod modCrop">
          <ac:chgData name="Espinoza, Alvaro" userId="S::alvaro.espinoza.gg@tamu.edu::6bf345af-2fa7-444d-86f9-cc345711ca2a" providerId="AD" clId="Web-{E0F3D030-1E94-43AB-9720-B6B48FF3F323}" dt="2022-09-21T10:35:47.081" v="152" actId="1076"/>
          <ac:picMkLst>
            <pc:docMk/>
            <pc:sldMk cId="2689269706" sldId="320"/>
            <ac:picMk id="7" creationId="{E2D19DE2-B9A1-0191-8806-C03C438BE64D}"/>
          </ac:picMkLst>
        </pc:picChg>
        <pc:picChg chg="add mod modCrop">
          <ac:chgData name="Espinoza, Alvaro" userId="S::alvaro.espinoza.gg@tamu.edu::6bf345af-2fa7-444d-86f9-cc345711ca2a" providerId="AD" clId="Web-{E0F3D030-1E94-43AB-9720-B6B48FF3F323}" dt="2022-09-21T11:15:43.620" v="222" actId="1076"/>
          <ac:picMkLst>
            <pc:docMk/>
            <pc:sldMk cId="2689269706" sldId="320"/>
            <ac:picMk id="8" creationId="{2C99ABF1-E64C-AB5F-7025-A0909373B3BF}"/>
          </ac:picMkLst>
        </pc:picChg>
        <pc:picChg chg="add del mod">
          <ac:chgData name="Espinoza, Alvaro" userId="S::alvaro.espinoza.gg@tamu.edu::6bf345af-2fa7-444d-86f9-cc345711ca2a" providerId="AD" clId="Web-{E0F3D030-1E94-43AB-9720-B6B48FF3F323}" dt="2022-09-21T10:56:01.420" v="171"/>
          <ac:picMkLst>
            <pc:docMk/>
            <pc:sldMk cId="2689269706" sldId="320"/>
            <ac:picMk id="9" creationId="{8FCD5986-36C6-55A2-6071-E766A0E73BAA}"/>
          </ac:picMkLst>
        </pc:picChg>
        <pc:picChg chg="add del mod">
          <ac:chgData name="Espinoza, Alvaro" userId="S::alvaro.espinoza.gg@tamu.edu::6bf345af-2fa7-444d-86f9-cc345711ca2a" providerId="AD" clId="Web-{E0F3D030-1E94-43AB-9720-B6B48FF3F323}" dt="2022-09-21T11:13:15.928" v="178"/>
          <ac:picMkLst>
            <pc:docMk/>
            <pc:sldMk cId="2689269706" sldId="320"/>
            <ac:picMk id="11" creationId="{17E05392-E723-FBEB-BEAD-277540B3AB53}"/>
          </ac:picMkLst>
        </pc:picChg>
        <pc:picChg chg="add del mod">
          <ac:chgData name="Espinoza, Alvaro" userId="S::alvaro.espinoza.gg@tamu.edu::6bf345af-2fa7-444d-86f9-cc345711ca2a" providerId="AD" clId="Web-{E0F3D030-1E94-43AB-9720-B6B48FF3F323}" dt="2022-09-21T11:13:21.491" v="180"/>
          <ac:picMkLst>
            <pc:docMk/>
            <pc:sldMk cId="2689269706" sldId="320"/>
            <ac:picMk id="12" creationId="{C337FB57-8892-FD2F-1F5E-914804A2A93B}"/>
          </ac:picMkLst>
        </pc:picChg>
        <pc:cxnChg chg="add del">
          <ac:chgData name="Espinoza, Alvaro" userId="S::alvaro.espinoza.gg@tamu.edu::6bf345af-2fa7-444d-86f9-cc345711ca2a" providerId="AD" clId="Web-{E0F3D030-1E94-43AB-9720-B6B48FF3F323}" dt="2022-09-21T10:53:19.431" v="154"/>
          <ac:cxnSpMkLst>
            <pc:docMk/>
            <pc:sldMk cId="2689269706" sldId="320"/>
            <ac:cxnSpMk id="2" creationId="{63D6EF1D-AE3F-E272-E6FD-0BC85EDA095A}"/>
          </ac:cxnSpMkLst>
        </pc:cxnChg>
      </pc:sldChg>
    </pc:docChg>
  </pc:docChgLst>
  <pc:docChgLst>
    <pc:chgData name="Smith, Brandon" userId="c97f95f3-9f0b-4782-ad80-a53a403be402" providerId="ADAL" clId="{C6D87298-CD17-46EA-BA33-B569563C27D5}"/>
    <pc:docChg chg="undo custSel delSld modSld">
      <pc:chgData name="Smith, Brandon" userId="c97f95f3-9f0b-4782-ad80-a53a403be402" providerId="ADAL" clId="{C6D87298-CD17-46EA-BA33-B569563C27D5}" dt="2022-10-19T03:59:10.272" v="277" actId="20577"/>
      <pc:docMkLst>
        <pc:docMk/>
      </pc:docMkLst>
      <pc:sldChg chg="modSp mod">
        <pc:chgData name="Smith, Brandon" userId="c97f95f3-9f0b-4782-ad80-a53a403be402" providerId="ADAL" clId="{C6D87298-CD17-46EA-BA33-B569563C27D5}" dt="2022-10-19T03:59:10.272" v="277" actId="20577"/>
        <pc:sldMkLst>
          <pc:docMk/>
          <pc:sldMk cId="3605743217" sldId="315"/>
        </pc:sldMkLst>
        <pc:graphicFrameChg chg="modGraphic">
          <ac:chgData name="Smith, Brandon" userId="c97f95f3-9f0b-4782-ad80-a53a403be402" providerId="ADAL" clId="{C6D87298-CD17-46EA-BA33-B569563C27D5}" dt="2022-10-19T03:59:10.272" v="277" actId="20577"/>
          <ac:graphicFrameMkLst>
            <pc:docMk/>
            <pc:sldMk cId="3605743217" sldId="315"/>
            <ac:graphicFrameMk id="83" creationId="{00000000-0000-0000-0000-000000000000}"/>
          </ac:graphicFrameMkLst>
        </pc:graphicFrameChg>
      </pc:sldChg>
      <pc:sldChg chg="addSp delSp modSp mod">
        <pc:chgData name="Smith, Brandon" userId="c97f95f3-9f0b-4782-ad80-a53a403be402" providerId="ADAL" clId="{C6D87298-CD17-46EA-BA33-B569563C27D5}" dt="2022-10-19T03:58:38.977" v="273" actId="1076"/>
        <pc:sldMkLst>
          <pc:docMk/>
          <pc:sldMk cId="4286520343" sldId="316"/>
        </pc:sldMkLst>
        <pc:picChg chg="add del mod">
          <ac:chgData name="Smith, Brandon" userId="c97f95f3-9f0b-4782-ad80-a53a403be402" providerId="ADAL" clId="{C6D87298-CD17-46EA-BA33-B569563C27D5}" dt="2022-10-19T03:56:52.624" v="262" actId="478"/>
          <ac:picMkLst>
            <pc:docMk/>
            <pc:sldMk cId="4286520343" sldId="316"/>
            <ac:picMk id="3" creationId="{BE2E75FE-2AF2-BBE5-A32E-C139532C2110}"/>
          </ac:picMkLst>
        </pc:picChg>
        <pc:picChg chg="del">
          <ac:chgData name="Smith, Brandon" userId="c97f95f3-9f0b-4782-ad80-a53a403be402" providerId="ADAL" clId="{C6D87298-CD17-46EA-BA33-B569563C27D5}" dt="2022-10-19T03:54:09.275" v="258" actId="478"/>
          <ac:picMkLst>
            <pc:docMk/>
            <pc:sldMk cId="4286520343" sldId="316"/>
            <ac:picMk id="4" creationId="{D8861E11-4D33-F226-5FA2-BB1E7DBAA7A2}"/>
          </ac:picMkLst>
        </pc:picChg>
        <pc:picChg chg="add del mod">
          <ac:chgData name="Smith, Brandon" userId="c97f95f3-9f0b-4782-ad80-a53a403be402" providerId="ADAL" clId="{C6D87298-CD17-46EA-BA33-B569563C27D5}" dt="2022-10-19T03:58:09.343" v="268" actId="478"/>
          <ac:picMkLst>
            <pc:docMk/>
            <pc:sldMk cId="4286520343" sldId="316"/>
            <ac:picMk id="6" creationId="{226EC48B-78D9-8FE2-3834-64B0FA82A75E}"/>
          </ac:picMkLst>
        </pc:picChg>
        <pc:picChg chg="add mod">
          <ac:chgData name="Smith, Brandon" userId="c97f95f3-9f0b-4782-ad80-a53a403be402" providerId="ADAL" clId="{C6D87298-CD17-46EA-BA33-B569563C27D5}" dt="2022-10-19T03:58:38.977" v="273" actId="1076"/>
          <ac:picMkLst>
            <pc:docMk/>
            <pc:sldMk cId="4286520343" sldId="316"/>
            <ac:picMk id="8" creationId="{00D702B5-5728-C8E0-B068-D86991BCD1AB}"/>
          </ac:picMkLst>
        </pc:picChg>
      </pc:sldChg>
      <pc:sldChg chg="del">
        <pc:chgData name="Smith, Brandon" userId="c97f95f3-9f0b-4782-ad80-a53a403be402" providerId="ADAL" clId="{C6D87298-CD17-46EA-BA33-B569563C27D5}" dt="2022-10-19T03:54:10.320" v="259" actId="47"/>
        <pc:sldMkLst>
          <pc:docMk/>
          <pc:sldMk cId="4198735128" sldId="331"/>
        </pc:sldMkLst>
      </pc:sldChg>
    </pc:docChg>
  </pc:docChgLst>
  <pc:docChgLst>
    <pc:chgData name="Espinoza, Alvaro" userId="S::alvaro.espinoza.gg@tamu.edu::6bf345af-2fa7-444d-86f9-cc345711ca2a" providerId="AD" clId="Web-{F6D98A63-C3AD-43D6-8A9A-876FC5F69A58}"/>
    <pc:docChg chg="modSld">
      <pc:chgData name="Espinoza, Alvaro" userId="S::alvaro.espinoza.gg@tamu.edu::6bf345af-2fa7-444d-86f9-cc345711ca2a" providerId="AD" clId="Web-{F6D98A63-C3AD-43D6-8A9A-876FC5F69A58}" dt="2022-10-19T18:05:26.220" v="78"/>
      <pc:docMkLst>
        <pc:docMk/>
      </pc:docMkLst>
      <pc:sldChg chg="modSp">
        <pc:chgData name="Espinoza, Alvaro" userId="S::alvaro.espinoza.gg@tamu.edu::6bf345af-2fa7-444d-86f9-cc345711ca2a" providerId="AD" clId="Web-{F6D98A63-C3AD-43D6-8A9A-876FC5F69A58}" dt="2022-10-19T18:05:26.220" v="78"/>
        <pc:sldMkLst>
          <pc:docMk/>
          <pc:sldMk cId="1063379361" sldId="319"/>
        </pc:sldMkLst>
        <pc:graphicFrameChg chg="mod modGraphic">
          <ac:chgData name="Espinoza, Alvaro" userId="S::alvaro.espinoza.gg@tamu.edu::6bf345af-2fa7-444d-86f9-cc345711ca2a" providerId="AD" clId="Web-{F6D98A63-C3AD-43D6-8A9A-876FC5F69A58}" dt="2022-10-19T18:05:26.220" v="78"/>
          <ac:graphicFrameMkLst>
            <pc:docMk/>
            <pc:sldMk cId="1063379361" sldId="319"/>
            <ac:graphicFrameMk id="83" creationId="{00000000-0000-0000-0000-000000000000}"/>
          </ac:graphicFrameMkLst>
        </pc:graphicFrameChg>
      </pc:sldChg>
      <pc:sldChg chg="addSp delSp modSp">
        <pc:chgData name="Espinoza, Alvaro" userId="S::alvaro.espinoza.gg@tamu.edu::6bf345af-2fa7-444d-86f9-cc345711ca2a" providerId="AD" clId="Web-{F6D98A63-C3AD-43D6-8A9A-876FC5F69A58}" dt="2022-10-19T17:56:52.751" v="50" actId="1076"/>
        <pc:sldMkLst>
          <pc:docMk/>
          <pc:sldMk cId="2689269706" sldId="320"/>
        </pc:sldMkLst>
        <pc:spChg chg="mod">
          <ac:chgData name="Espinoza, Alvaro" userId="S::alvaro.espinoza.gg@tamu.edu::6bf345af-2fa7-444d-86f9-cc345711ca2a" providerId="AD" clId="Web-{F6D98A63-C3AD-43D6-8A9A-876FC5F69A58}" dt="2022-10-19T17:56:52.751" v="50" actId="1076"/>
          <ac:spMkLst>
            <pc:docMk/>
            <pc:sldMk cId="2689269706" sldId="320"/>
            <ac:spMk id="90" creationId="{00000000-0000-0000-0000-000000000000}"/>
          </ac:spMkLst>
        </pc:spChg>
        <pc:picChg chg="del">
          <ac:chgData name="Espinoza, Alvaro" userId="S::alvaro.espinoza.gg@tamu.edu::6bf345af-2fa7-444d-86f9-cc345711ca2a" providerId="AD" clId="Web-{F6D98A63-C3AD-43D6-8A9A-876FC5F69A58}" dt="2022-10-19T17:55:41.154" v="33"/>
          <ac:picMkLst>
            <pc:docMk/>
            <pc:sldMk cId="2689269706" sldId="320"/>
            <ac:picMk id="2" creationId="{2F28033B-FBDA-E1D4-98B6-B1239661793C}"/>
          </ac:picMkLst>
        </pc:picChg>
        <pc:picChg chg="add del mod">
          <ac:chgData name="Espinoza, Alvaro" userId="S::alvaro.espinoza.gg@tamu.edu::6bf345af-2fa7-444d-86f9-cc345711ca2a" providerId="AD" clId="Web-{F6D98A63-C3AD-43D6-8A9A-876FC5F69A58}" dt="2022-10-19T17:55:50.983" v="37"/>
          <ac:picMkLst>
            <pc:docMk/>
            <pc:sldMk cId="2689269706" sldId="320"/>
            <ac:picMk id="3" creationId="{B20A2F37-1300-5ED8-F2AF-C734B9CA3A40}"/>
          </ac:picMkLst>
        </pc:picChg>
        <pc:picChg chg="add del mod">
          <ac:chgData name="Espinoza, Alvaro" userId="S::alvaro.espinoza.gg@tamu.edu::6bf345af-2fa7-444d-86f9-cc345711ca2a" providerId="AD" clId="Web-{F6D98A63-C3AD-43D6-8A9A-876FC5F69A58}" dt="2022-10-19T17:55:47.092" v="36"/>
          <ac:picMkLst>
            <pc:docMk/>
            <pc:sldMk cId="2689269706" sldId="320"/>
            <ac:picMk id="4" creationId="{3D08249B-D356-9C83-7E3D-1D529FCDC3D1}"/>
          </ac:picMkLst>
        </pc:picChg>
        <pc:picChg chg="mod">
          <ac:chgData name="Espinoza, Alvaro" userId="S::alvaro.espinoza.gg@tamu.edu::6bf345af-2fa7-444d-86f9-cc345711ca2a" providerId="AD" clId="Web-{F6D98A63-C3AD-43D6-8A9A-876FC5F69A58}" dt="2022-10-19T17:56:40.953" v="48" actId="1076"/>
          <ac:picMkLst>
            <pc:docMk/>
            <pc:sldMk cId="2689269706" sldId="320"/>
            <ac:picMk id="5" creationId="{07D4CDB7-8983-5E51-C9F9-FCF2017395B2}"/>
          </ac:picMkLst>
        </pc:picChg>
        <pc:picChg chg="add mod">
          <ac:chgData name="Espinoza, Alvaro" userId="S::alvaro.espinoza.gg@tamu.edu::6bf345af-2fa7-444d-86f9-cc345711ca2a" providerId="AD" clId="Web-{F6D98A63-C3AD-43D6-8A9A-876FC5F69A58}" dt="2022-10-19T17:56:49.766" v="49" actId="14100"/>
          <ac:picMkLst>
            <pc:docMk/>
            <pc:sldMk cId="2689269706" sldId="320"/>
            <ac:picMk id="6" creationId="{C9037342-EDB1-715E-9928-1F317D65DD7F}"/>
          </ac:picMkLst>
        </pc:picChg>
        <pc:picChg chg="add mod">
          <ac:chgData name="Espinoza, Alvaro" userId="S::alvaro.espinoza.gg@tamu.edu::6bf345af-2fa7-444d-86f9-cc345711ca2a" providerId="AD" clId="Web-{F6D98A63-C3AD-43D6-8A9A-876FC5F69A58}" dt="2022-10-19T17:56:33.516" v="47" actId="1076"/>
          <ac:picMkLst>
            <pc:docMk/>
            <pc:sldMk cId="2689269706" sldId="320"/>
            <ac:picMk id="7" creationId="{22DCC820-211E-F0D9-0BF2-D0BDC434F8C3}"/>
          </ac:picMkLst>
        </pc:picChg>
      </pc:sldChg>
    </pc:docChg>
  </pc:docChgLst>
  <pc:docChgLst>
    <pc:chgData name="Cantu Jr., Santiago" userId="9984fb85-287a-411c-a479-5a9f7a87d398" providerId="ADAL" clId="{4CD2D1A3-BAAE-4ED5-B499-FD5CFC0AB23C}"/>
    <pc:docChg chg="undo custSel addSld delSld modSld">
      <pc:chgData name="Cantu Jr., Santiago" userId="9984fb85-287a-411c-a479-5a9f7a87d398" providerId="ADAL" clId="{4CD2D1A3-BAAE-4ED5-B499-FD5CFC0AB23C}" dt="2022-10-19T18:19:03.753" v="718" actId="1036"/>
      <pc:docMkLst>
        <pc:docMk/>
      </pc:docMkLst>
      <pc:sldChg chg="modSp mod">
        <pc:chgData name="Cantu Jr., Santiago" userId="9984fb85-287a-411c-a479-5a9f7a87d398" providerId="ADAL" clId="{4CD2D1A3-BAAE-4ED5-B499-FD5CFC0AB23C}" dt="2022-10-19T18:16:12.956" v="643" actId="14100"/>
        <pc:sldMkLst>
          <pc:docMk/>
          <pc:sldMk cId="4292648274" sldId="289"/>
        </pc:sldMkLst>
        <pc:spChg chg="mod">
          <ac:chgData name="Cantu Jr., Santiago" userId="9984fb85-287a-411c-a479-5a9f7a87d398" providerId="ADAL" clId="{4CD2D1A3-BAAE-4ED5-B499-FD5CFC0AB23C}" dt="2022-10-19T14:07:18.522" v="542" actId="20577"/>
          <ac:spMkLst>
            <pc:docMk/>
            <pc:sldMk cId="4292648274" sldId="289"/>
            <ac:spMk id="3" creationId="{86271772-308F-473C-668B-BCEFF900F5E1}"/>
          </ac:spMkLst>
        </pc:spChg>
        <pc:picChg chg="mod">
          <ac:chgData name="Cantu Jr., Santiago" userId="9984fb85-287a-411c-a479-5a9f7a87d398" providerId="ADAL" clId="{4CD2D1A3-BAAE-4ED5-B499-FD5CFC0AB23C}" dt="2022-10-19T18:16:12.956" v="643" actId="14100"/>
          <ac:picMkLst>
            <pc:docMk/>
            <pc:sldMk cId="4292648274" sldId="289"/>
            <ac:picMk id="8" creationId="{4F2D726D-F7E0-101D-3694-C4A1A78ADF28}"/>
          </ac:picMkLst>
        </pc:picChg>
      </pc:sldChg>
      <pc:sldChg chg="modSp mod">
        <pc:chgData name="Cantu Jr., Santiago" userId="9984fb85-287a-411c-a479-5a9f7a87d398" providerId="ADAL" clId="{4CD2D1A3-BAAE-4ED5-B499-FD5CFC0AB23C}" dt="2022-10-18T15:48:05.556" v="3" actId="20577"/>
        <pc:sldMkLst>
          <pc:docMk/>
          <pc:sldMk cId="3482335894" sldId="304"/>
        </pc:sldMkLst>
        <pc:spChg chg="mod">
          <ac:chgData name="Cantu Jr., Santiago" userId="9984fb85-287a-411c-a479-5a9f7a87d398" providerId="ADAL" clId="{4CD2D1A3-BAAE-4ED5-B499-FD5CFC0AB23C}" dt="2022-10-18T15:48:05.556" v="3" actId="20577"/>
          <ac:spMkLst>
            <pc:docMk/>
            <pc:sldMk cId="3482335894" sldId="304"/>
            <ac:spMk id="54" creationId="{00000000-0000-0000-0000-000000000000}"/>
          </ac:spMkLst>
        </pc:spChg>
      </pc:sldChg>
      <pc:sldChg chg="modSp add mod">
        <pc:chgData name="Cantu Jr., Santiago" userId="9984fb85-287a-411c-a479-5a9f7a87d398" providerId="ADAL" clId="{4CD2D1A3-BAAE-4ED5-B499-FD5CFC0AB23C}" dt="2022-10-19T18:17:56.673" v="710" actId="313"/>
        <pc:sldMkLst>
          <pc:docMk/>
          <pc:sldMk cId="343422927" sldId="308"/>
        </pc:sldMkLst>
        <pc:graphicFrameChg chg="mod modGraphic">
          <ac:chgData name="Cantu Jr., Santiago" userId="9984fb85-287a-411c-a479-5a9f7a87d398" providerId="ADAL" clId="{4CD2D1A3-BAAE-4ED5-B499-FD5CFC0AB23C}" dt="2022-10-19T18:17:56.673" v="710" actId="313"/>
          <ac:graphicFrameMkLst>
            <pc:docMk/>
            <pc:sldMk cId="343422927" sldId="308"/>
            <ac:graphicFrameMk id="83" creationId="{00000000-0000-0000-0000-000000000000}"/>
          </ac:graphicFrameMkLst>
        </pc:graphicFrameChg>
      </pc:sldChg>
      <pc:sldChg chg="modSp del mod">
        <pc:chgData name="Cantu Jr., Santiago" userId="9984fb85-287a-411c-a479-5a9f7a87d398" providerId="ADAL" clId="{4CD2D1A3-BAAE-4ED5-B499-FD5CFC0AB23C}" dt="2022-10-18T16:05:46.117" v="199" actId="2696"/>
        <pc:sldMkLst>
          <pc:docMk/>
          <pc:sldMk cId="4231427536" sldId="308"/>
        </pc:sldMkLst>
        <pc:graphicFrameChg chg="modGraphic">
          <ac:chgData name="Cantu Jr., Santiago" userId="9984fb85-287a-411c-a479-5a9f7a87d398" providerId="ADAL" clId="{4CD2D1A3-BAAE-4ED5-B499-FD5CFC0AB23C}" dt="2022-10-18T16:04:11.421" v="187" actId="20577"/>
          <ac:graphicFrameMkLst>
            <pc:docMk/>
            <pc:sldMk cId="4231427536" sldId="308"/>
            <ac:graphicFrameMk id="83" creationId="{00000000-0000-0000-0000-000000000000}"/>
          </ac:graphicFrameMkLst>
        </pc:graphicFrameChg>
      </pc:sldChg>
      <pc:sldChg chg="delSp del mod">
        <pc:chgData name="Cantu Jr., Santiago" userId="9984fb85-287a-411c-a479-5a9f7a87d398" providerId="ADAL" clId="{4CD2D1A3-BAAE-4ED5-B499-FD5CFC0AB23C}" dt="2022-10-18T16:03:54.345" v="179" actId="2696"/>
        <pc:sldMkLst>
          <pc:docMk/>
          <pc:sldMk cId="3741792644" sldId="309"/>
        </pc:sldMkLst>
        <pc:picChg chg="del">
          <ac:chgData name="Cantu Jr., Santiago" userId="9984fb85-287a-411c-a479-5a9f7a87d398" providerId="ADAL" clId="{4CD2D1A3-BAAE-4ED5-B499-FD5CFC0AB23C}" dt="2022-10-18T16:03:51.415" v="178" actId="478"/>
          <ac:picMkLst>
            <pc:docMk/>
            <pc:sldMk cId="3741792644" sldId="309"/>
            <ac:picMk id="9" creationId="{D8A8D1E8-A352-05E4-7A6C-FB9FBA2C54B0}"/>
          </ac:picMkLst>
        </pc:picChg>
      </pc:sldChg>
      <pc:sldChg chg="addSp delSp modSp mod">
        <pc:chgData name="Cantu Jr., Santiago" userId="9984fb85-287a-411c-a479-5a9f7a87d398" providerId="ADAL" clId="{4CD2D1A3-BAAE-4ED5-B499-FD5CFC0AB23C}" dt="2022-10-19T16:02:44.062" v="610" actId="1076"/>
        <pc:sldMkLst>
          <pc:docMk/>
          <pc:sldMk cId="1093395937" sldId="313"/>
        </pc:sldMkLst>
        <pc:picChg chg="add del mod">
          <ac:chgData name="Cantu Jr., Santiago" userId="9984fb85-287a-411c-a479-5a9f7a87d398" providerId="ADAL" clId="{4CD2D1A3-BAAE-4ED5-B499-FD5CFC0AB23C}" dt="2022-10-19T15:59:19.759" v="600" actId="478"/>
          <ac:picMkLst>
            <pc:docMk/>
            <pc:sldMk cId="1093395937" sldId="313"/>
            <ac:picMk id="3" creationId="{B29283AA-ADD8-BEE2-8746-9C03BEA6A2C0}"/>
          </ac:picMkLst>
        </pc:picChg>
        <pc:picChg chg="add del">
          <ac:chgData name="Cantu Jr., Santiago" userId="9984fb85-287a-411c-a479-5a9f7a87d398" providerId="ADAL" clId="{4CD2D1A3-BAAE-4ED5-B499-FD5CFC0AB23C}" dt="2022-10-18T16:05:28.407" v="196" actId="478"/>
          <ac:picMkLst>
            <pc:docMk/>
            <pc:sldMk cId="1093395937" sldId="313"/>
            <ac:picMk id="3" creationId="{DC10A56D-05EF-7FAC-130D-2A4F97D4DEFF}"/>
          </ac:picMkLst>
        </pc:picChg>
        <pc:picChg chg="add del mod">
          <ac:chgData name="Cantu Jr., Santiago" userId="9984fb85-287a-411c-a479-5a9f7a87d398" providerId="ADAL" clId="{4CD2D1A3-BAAE-4ED5-B499-FD5CFC0AB23C}" dt="2022-10-19T16:02:32.469" v="606" actId="478"/>
          <ac:picMkLst>
            <pc:docMk/>
            <pc:sldMk cId="1093395937" sldId="313"/>
            <ac:picMk id="5" creationId="{00E2C893-32DE-E5F1-315B-86394D68CB7B}"/>
          </ac:picMkLst>
        </pc:picChg>
        <pc:picChg chg="add mod">
          <ac:chgData name="Cantu Jr., Santiago" userId="9984fb85-287a-411c-a479-5a9f7a87d398" providerId="ADAL" clId="{4CD2D1A3-BAAE-4ED5-B499-FD5CFC0AB23C}" dt="2022-10-19T16:02:44.062" v="610" actId="1076"/>
          <ac:picMkLst>
            <pc:docMk/>
            <pc:sldMk cId="1093395937" sldId="313"/>
            <ac:picMk id="7" creationId="{DE5C3C19-DBA8-C3E0-E902-BD48F4987E9C}"/>
          </ac:picMkLst>
        </pc:picChg>
      </pc:sldChg>
      <pc:sldChg chg="modSp mod">
        <pc:chgData name="Cantu Jr., Santiago" userId="9984fb85-287a-411c-a479-5a9f7a87d398" providerId="ADAL" clId="{4CD2D1A3-BAAE-4ED5-B499-FD5CFC0AB23C}" dt="2022-10-18T16:04:21.609" v="189" actId="20577"/>
        <pc:sldMkLst>
          <pc:docMk/>
          <pc:sldMk cId="3605743217" sldId="315"/>
        </pc:sldMkLst>
        <pc:graphicFrameChg chg="modGraphic">
          <ac:chgData name="Cantu Jr., Santiago" userId="9984fb85-287a-411c-a479-5a9f7a87d398" providerId="ADAL" clId="{4CD2D1A3-BAAE-4ED5-B499-FD5CFC0AB23C}" dt="2022-10-18T16:04:21.609" v="189" actId="20577"/>
          <ac:graphicFrameMkLst>
            <pc:docMk/>
            <pc:sldMk cId="3605743217" sldId="315"/>
            <ac:graphicFrameMk id="83" creationId="{00000000-0000-0000-0000-000000000000}"/>
          </ac:graphicFrameMkLst>
        </pc:graphicFrameChg>
      </pc:sldChg>
      <pc:sldChg chg="modSp mod">
        <pc:chgData name="Cantu Jr., Santiago" userId="9984fb85-287a-411c-a479-5a9f7a87d398" providerId="ADAL" clId="{4CD2D1A3-BAAE-4ED5-B499-FD5CFC0AB23C}" dt="2022-10-18T16:04:29.544" v="191" actId="20577"/>
        <pc:sldMkLst>
          <pc:docMk/>
          <pc:sldMk cId="2182668763" sldId="317"/>
        </pc:sldMkLst>
        <pc:graphicFrameChg chg="modGraphic">
          <ac:chgData name="Cantu Jr., Santiago" userId="9984fb85-287a-411c-a479-5a9f7a87d398" providerId="ADAL" clId="{4CD2D1A3-BAAE-4ED5-B499-FD5CFC0AB23C}" dt="2022-10-18T16:04:29.544" v="191" actId="20577"/>
          <ac:graphicFrameMkLst>
            <pc:docMk/>
            <pc:sldMk cId="2182668763" sldId="317"/>
            <ac:graphicFrameMk id="83" creationId="{00000000-0000-0000-0000-000000000000}"/>
          </ac:graphicFrameMkLst>
        </pc:graphicFrameChg>
      </pc:sldChg>
      <pc:sldChg chg="modSp mod">
        <pc:chgData name="Cantu Jr., Santiago" userId="9984fb85-287a-411c-a479-5a9f7a87d398" providerId="ADAL" clId="{4CD2D1A3-BAAE-4ED5-B499-FD5CFC0AB23C}" dt="2022-10-18T16:04:33.362" v="193" actId="20577"/>
        <pc:sldMkLst>
          <pc:docMk/>
          <pc:sldMk cId="1063379361" sldId="319"/>
        </pc:sldMkLst>
        <pc:graphicFrameChg chg="modGraphic">
          <ac:chgData name="Cantu Jr., Santiago" userId="9984fb85-287a-411c-a479-5a9f7a87d398" providerId="ADAL" clId="{4CD2D1A3-BAAE-4ED5-B499-FD5CFC0AB23C}" dt="2022-10-18T16:04:33.362" v="193" actId="20577"/>
          <ac:graphicFrameMkLst>
            <pc:docMk/>
            <pc:sldMk cId="1063379361" sldId="319"/>
            <ac:graphicFrameMk id="83" creationId="{00000000-0000-0000-0000-000000000000}"/>
          </ac:graphicFrameMkLst>
        </pc:graphicFrameChg>
      </pc:sldChg>
      <pc:sldChg chg="addSp delSp modSp mod">
        <pc:chgData name="Cantu Jr., Santiago" userId="9984fb85-287a-411c-a479-5a9f7a87d398" providerId="ADAL" clId="{4CD2D1A3-BAAE-4ED5-B499-FD5CFC0AB23C}" dt="2022-10-18T16:21:50.139" v="522" actId="1076"/>
        <pc:sldMkLst>
          <pc:docMk/>
          <pc:sldMk cId="584384876" sldId="325"/>
        </pc:sldMkLst>
        <pc:picChg chg="add del mod">
          <ac:chgData name="Cantu Jr., Santiago" userId="9984fb85-287a-411c-a479-5a9f7a87d398" providerId="ADAL" clId="{4CD2D1A3-BAAE-4ED5-B499-FD5CFC0AB23C}" dt="2022-10-18T16:19:33.738" v="516" actId="478"/>
          <ac:picMkLst>
            <pc:docMk/>
            <pc:sldMk cId="584384876" sldId="325"/>
            <ac:picMk id="4" creationId="{1CB6AA60-62D9-232A-E353-85F0F543B685}"/>
          </ac:picMkLst>
        </pc:picChg>
        <pc:picChg chg="add mod modCrop">
          <ac:chgData name="Cantu Jr., Santiago" userId="9984fb85-287a-411c-a479-5a9f7a87d398" providerId="ADAL" clId="{4CD2D1A3-BAAE-4ED5-B499-FD5CFC0AB23C}" dt="2022-10-18T16:21:50.139" v="522" actId="1076"/>
          <ac:picMkLst>
            <pc:docMk/>
            <pc:sldMk cId="584384876" sldId="325"/>
            <ac:picMk id="6" creationId="{D6BE820F-491A-0B78-0177-96D9B266A18B}"/>
          </ac:picMkLst>
        </pc:picChg>
        <pc:picChg chg="del">
          <ac:chgData name="Cantu Jr., Santiago" userId="9984fb85-287a-411c-a479-5a9f7a87d398" providerId="ADAL" clId="{4CD2D1A3-BAAE-4ED5-B499-FD5CFC0AB23C}" dt="2022-10-18T16:05:32.305" v="198" actId="478"/>
          <ac:picMkLst>
            <pc:docMk/>
            <pc:sldMk cId="584384876" sldId="325"/>
            <ac:picMk id="7" creationId="{077DE117-4271-A944-D264-F948573BEFC5}"/>
          </ac:picMkLst>
        </pc:picChg>
      </pc:sldChg>
      <pc:sldChg chg="addSp modSp add mod">
        <pc:chgData name="Cantu Jr., Santiago" userId="9984fb85-287a-411c-a479-5a9f7a87d398" providerId="ADAL" clId="{4CD2D1A3-BAAE-4ED5-B499-FD5CFC0AB23C}" dt="2022-10-19T18:19:03.753" v="718" actId="1036"/>
        <pc:sldMkLst>
          <pc:docMk/>
          <pc:sldMk cId="887926577" sldId="327"/>
        </pc:sldMkLst>
        <pc:spChg chg="add mod">
          <ac:chgData name="Cantu Jr., Santiago" userId="9984fb85-287a-411c-a479-5a9f7a87d398" providerId="ADAL" clId="{4CD2D1A3-BAAE-4ED5-B499-FD5CFC0AB23C}" dt="2022-10-19T15:26:38.651" v="584" actId="1076"/>
          <ac:spMkLst>
            <pc:docMk/>
            <pc:sldMk cId="887926577" sldId="327"/>
            <ac:spMk id="3" creationId="{9394E506-1841-9D42-81AB-CB7937012C7B}"/>
          </ac:spMkLst>
        </pc:spChg>
        <pc:picChg chg="add mod">
          <ac:chgData name="Cantu Jr., Santiago" userId="9984fb85-287a-411c-a479-5a9f7a87d398" providerId="ADAL" clId="{4CD2D1A3-BAAE-4ED5-B499-FD5CFC0AB23C}" dt="2022-10-19T15:26:38.651" v="584" actId="1076"/>
          <ac:picMkLst>
            <pc:docMk/>
            <pc:sldMk cId="887926577" sldId="327"/>
            <ac:picMk id="2" creationId="{B46CC446-1D68-B57A-F951-3CFE87B8F4AF}"/>
          </ac:picMkLst>
        </pc:picChg>
        <pc:picChg chg="add mod modCrop">
          <ac:chgData name="Cantu Jr., Santiago" userId="9984fb85-287a-411c-a479-5a9f7a87d398" providerId="ADAL" clId="{4CD2D1A3-BAAE-4ED5-B499-FD5CFC0AB23C}" dt="2022-10-19T16:20:16.376" v="616" actId="1076"/>
          <ac:picMkLst>
            <pc:docMk/>
            <pc:sldMk cId="887926577" sldId="327"/>
            <ac:picMk id="6" creationId="{1756270E-C574-1765-466E-EBED7866E7E5}"/>
          </ac:picMkLst>
        </pc:picChg>
        <pc:picChg chg="add mod modCrop">
          <ac:chgData name="Cantu Jr., Santiago" userId="9984fb85-287a-411c-a479-5a9f7a87d398" providerId="ADAL" clId="{4CD2D1A3-BAAE-4ED5-B499-FD5CFC0AB23C}" dt="2022-10-19T18:19:03.753" v="718" actId="1036"/>
          <ac:picMkLst>
            <pc:docMk/>
            <pc:sldMk cId="887926577" sldId="327"/>
            <ac:picMk id="10" creationId="{F9A2EF3D-5571-417D-3228-2A1273708375}"/>
          </ac:picMkLst>
        </pc:picChg>
        <pc:cxnChg chg="add mod">
          <ac:chgData name="Cantu Jr., Santiago" userId="9984fb85-287a-411c-a479-5a9f7a87d398" providerId="ADAL" clId="{4CD2D1A3-BAAE-4ED5-B499-FD5CFC0AB23C}" dt="2022-10-19T15:40:33.177" v="595" actId="14100"/>
          <ac:cxnSpMkLst>
            <pc:docMk/>
            <pc:sldMk cId="887926577" sldId="327"/>
            <ac:cxnSpMk id="4" creationId="{DA5F6207-86E7-AB2C-F3F5-D1617CABB0B1}"/>
          </ac:cxnSpMkLst>
        </pc:cxnChg>
      </pc:sldChg>
      <pc:sldChg chg="delSp modSp del mod">
        <pc:chgData name="Cantu Jr., Santiago" userId="9984fb85-287a-411c-a479-5a9f7a87d398" providerId="ADAL" clId="{4CD2D1A3-BAAE-4ED5-B499-FD5CFC0AB23C}" dt="2022-10-18T16:05:46.117" v="199" actId="2696"/>
        <pc:sldMkLst>
          <pc:docMk/>
          <pc:sldMk cId="2636524513" sldId="327"/>
        </pc:sldMkLst>
        <pc:spChg chg="del">
          <ac:chgData name="Cantu Jr., Santiago" userId="9984fb85-287a-411c-a479-5a9f7a87d398" providerId="ADAL" clId="{4CD2D1A3-BAAE-4ED5-B499-FD5CFC0AB23C}" dt="2022-10-18T16:04:00.617" v="183" actId="478"/>
          <ac:spMkLst>
            <pc:docMk/>
            <pc:sldMk cId="2636524513" sldId="327"/>
            <ac:spMk id="10" creationId="{03FB23E3-D6C2-6EC5-D3BA-5111392EB120}"/>
          </ac:spMkLst>
        </pc:spChg>
        <pc:picChg chg="del">
          <ac:chgData name="Cantu Jr., Santiago" userId="9984fb85-287a-411c-a479-5a9f7a87d398" providerId="ADAL" clId="{4CD2D1A3-BAAE-4ED5-B499-FD5CFC0AB23C}" dt="2022-10-18T16:03:57.064" v="180" actId="478"/>
          <ac:picMkLst>
            <pc:docMk/>
            <pc:sldMk cId="2636524513" sldId="327"/>
            <ac:picMk id="4" creationId="{A6829E04-3317-4EDD-F1B1-07CD21EEC5F7}"/>
          </ac:picMkLst>
        </pc:picChg>
        <pc:picChg chg="del">
          <ac:chgData name="Cantu Jr., Santiago" userId="9984fb85-287a-411c-a479-5a9f7a87d398" providerId="ADAL" clId="{4CD2D1A3-BAAE-4ED5-B499-FD5CFC0AB23C}" dt="2022-10-18T16:03:58.082" v="181" actId="478"/>
          <ac:picMkLst>
            <pc:docMk/>
            <pc:sldMk cId="2636524513" sldId="327"/>
            <ac:picMk id="7" creationId="{C3122209-C024-A072-4215-FA13C9CEBDD7}"/>
          </ac:picMkLst>
        </pc:picChg>
        <pc:cxnChg chg="del mod">
          <ac:chgData name="Cantu Jr., Santiago" userId="9984fb85-287a-411c-a479-5a9f7a87d398" providerId="ADAL" clId="{4CD2D1A3-BAAE-4ED5-B499-FD5CFC0AB23C}" dt="2022-10-18T16:03:59.384" v="182" actId="478"/>
          <ac:cxnSpMkLst>
            <pc:docMk/>
            <pc:sldMk cId="2636524513" sldId="327"/>
            <ac:cxnSpMk id="14" creationId="{A2AAEBD8-92E4-4A29-2CF4-392D67DFEDDA}"/>
          </ac:cxnSpMkLst>
        </pc:cxnChg>
      </pc:sldChg>
      <pc:sldChg chg="addSp delSp modSp mod">
        <pc:chgData name="Cantu Jr., Santiago" userId="9984fb85-287a-411c-a479-5a9f7a87d398" providerId="ADAL" clId="{4CD2D1A3-BAAE-4ED5-B499-FD5CFC0AB23C}" dt="2022-10-19T16:32:00.114" v="642" actId="1076"/>
        <pc:sldMkLst>
          <pc:docMk/>
          <pc:sldMk cId="909737147" sldId="332"/>
        </pc:sldMkLst>
        <pc:picChg chg="del">
          <ac:chgData name="Cantu Jr., Santiago" userId="9984fb85-287a-411c-a479-5a9f7a87d398" providerId="ADAL" clId="{4CD2D1A3-BAAE-4ED5-B499-FD5CFC0AB23C}" dt="2022-10-18T16:05:30.130" v="197" actId="478"/>
          <ac:picMkLst>
            <pc:docMk/>
            <pc:sldMk cId="909737147" sldId="332"/>
            <ac:picMk id="2" creationId="{FB6EAC60-6900-8627-15E4-E9A776CD9425}"/>
          </ac:picMkLst>
        </pc:picChg>
        <pc:picChg chg="add del mod">
          <ac:chgData name="Cantu Jr., Santiago" userId="9984fb85-287a-411c-a479-5a9f7a87d398" providerId="ADAL" clId="{4CD2D1A3-BAAE-4ED5-B499-FD5CFC0AB23C}" dt="2022-10-19T16:30:51.214" v="636" actId="478"/>
          <ac:picMkLst>
            <pc:docMk/>
            <pc:sldMk cId="909737147" sldId="332"/>
            <ac:picMk id="3" creationId="{FA33834E-3255-9708-F25D-FE9C7D902239}"/>
          </ac:picMkLst>
        </pc:picChg>
        <pc:picChg chg="add mod">
          <ac:chgData name="Cantu Jr., Santiago" userId="9984fb85-287a-411c-a479-5a9f7a87d398" providerId="ADAL" clId="{4CD2D1A3-BAAE-4ED5-B499-FD5CFC0AB23C}" dt="2022-10-19T16:32:00.114" v="642" actId="1076"/>
          <ac:picMkLst>
            <pc:docMk/>
            <pc:sldMk cId="909737147" sldId="332"/>
            <ac:picMk id="5" creationId="{AE35BF69-763F-A09A-4275-90105A8DEF89}"/>
          </ac:picMkLst>
        </pc:picChg>
      </pc:sldChg>
      <pc:sldChg chg="addSp delSp modSp add mod">
        <pc:chgData name="Cantu Jr., Santiago" userId="9984fb85-287a-411c-a479-5a9f7a87d398" providerId="ADAL" clId="{4CD2D1A3-BAAE-4ED5-B499-FD5CFC0AB23C}" dt="2022-10-19T16:28:43.145" v="630" actId="14100"/>
        <pc:sldMkLst>
          <pc:docMk/>
          <pc:sldMk cId="3060558041" sldId="333"/>
        </pc:sldMkLst>
        <pc:picChg chg="add del mod">
          <ac:chgData name="Cantu Jr., Santiago" userId="9984fb85-287a-411c-a479-5a9f7a87d398" providerId="ADAL" clId="{4CD2D1A3-BAAE-4ED5-B499-FD5CFC0AB23C}" dt="2022-10-19T16:26:49.877" v="624" actId="478"/>
          <ac:picMkLst>
            <pc:docMk/>
            <pc:sldMk cId="3060558041" sldId="333"/>
            <ac:picMk id="3" creationId="{4F48F0AF-F6B5-2266-0ACD-085D3D9B93EF}"/>
          </ac:picMkLst>
        </pc:picChg>
        <pc:picChg chg="add mod">
          <ac:chgData name="Cantu Jr., Santiago" userId="9984fb85-287a-411c-a479-5a9f7a87d398" providerId="ADAL" clId="{4CD2D1A3-BAAE-4ED5-B499-FD5CFC0AB23C}" dt="2022-10-19T16:28:43.145" v="630" actId="14100"/>
          <ac:picMkLst>
            <pc:docMk/>
            <pc:sldMk cId="3060558041" sldId="333"/>
            <ac:picMk id="5" creationId="{E7C6873F-105F-62E7-F224-B49693BC7DC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8C991-F86D-4354-831F-75753FF02021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0103-B3C6-432F-8770-4E36A816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17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6887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0328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9584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273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11958be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11958be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66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294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8501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535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99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436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36222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848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6340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Team 29: Shoe AR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Bi-Weekly Update 4</a:t>
            </a:r>
            <a:br>
              <a:rPr lang="en-US"/>
            </a:br>
            <a:r>
              <a:rPr lang="en-US" sz="2455"/>
              <a:t>Santiago Cantu, Alvaro Espinoza, Ulises Aguilera, Brandon Smith</a:t>
            </a:r>
            <a:br>
              <a:rPr lang="en-US" sz="2455"/>
            </a:br>
            <a:r>
              <a:rPr lang="en-US" sz="2455"/>
              <a:t>Sponsor: Pranav Dhulipala</a:t>
            </a:r>
            <a:br>
              <a:rPr lang="en-US" sz="2455"/>
            </a:br>
            <a:r>
              <a:rPr lang="en-US" sz="2455"/>
              <a:t>TA: Eric Robles</a:t>
            </a:r>
            <a:br>
              <a:rPr lang="en-US" sz="2455"/>
            </a:br>
            <a:endParaRPr sz="2455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2335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341291" y="858140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Detection Model</a:t>
            </a:r>
            <a:br>
              <a:rPr lang="en-US"/>
            </a:br>
            <a:r>
              <a:rPr lang="en-US" sz="1700">
                <a:cs typeface="Arial"/>
              </a:rPr>
              <a:t>Alvaro Espinoza</a:t>
            </a:r>
            <a:endParaRPr lang="en-US" sz="2950">
              <a:cs typeface="Arial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7D4CDB7-8983-5E51-C9F9-FCF201739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737" y="2108646"/>
            <a:ext cx="3455427" cy="3671015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9037342-EDB1-715E-9928-1F317D65D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5723" y="1661374"/>
            <a:ext cx="2398893" cy="494119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2DCC820-211E-F0D9-0BF2-D0BDC434F8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821" y="1715037"/>
            <a:ext cx="2345231" cy="480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69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Shoe Superimposition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Santiago Cantu</a:t>
            </a:r>
            <a:endParaRPr sz="2980"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2951840009"/>
              </p:ext>
            </p:extLst>
          </p:nvPr>
        </p:nvGraphicFramePr>
        <p:xfrm>
          <a:off x="571499" y="2087540"/>
          <a:ext cx="8001001" cy="3139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98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Status Update 3</a:t>
                      </a:r>
                      <a:r>
                        <a:rPr lang="en-US" sz="1800" u="none" strike="noStrike" cap="none"/>
                        <a:t>      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16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Optimized superimposition code</a:t>
                      </a:r>
                    </a:p>
                    <a:p>
                      <a:pPr marL="800100" marR="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/>
                        <a:t>Resolved scaling issue</a:t>
                      </a:r>
                    </a:p>
                    <a:p>
                      <a:pPr marL="800100" marR="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/>
                        <a:t>Prepared for integrating with Database and Foot Detection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Ongoing integration with Database and Foot Detection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Starting with Database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Translating positioning data received from Foot Detection</a:t>
                      </a:r>
                      <a:endParaRPr lang="en-US"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20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22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457200" y="1018351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Shoe Superimposition</a:t>
            </a:r>
            <a:br>
              <a:rPr lang="en-US"/>
            </a:br>
            <a:r>
              <a:rPr lang="en-US" sz="1720"/>
              <a:t>Santiago Cantu</a:t>
            </a:r>
            <a:endParaRPr sz="298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6CC446-1D68-B57A-F951-3CFE87B8F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" y="2018258"/>
            <a:ext cx="2426305" cy="474377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394E506-1841-9D42-81AB-CB7937012C7B}"/>
              </a:ext>
            </a:extLst>
          </p:cNvPr>
          <p:cNvSpPr/>
          <p:nvPr/>
        </p:nvSpPr>
        <p:spPr>
          <a:xfrm>
            <a:off x="0" y="5729887"/>
            <a:ext cx="3067352" cy="70636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5F6207-86E7-AB2C-F3F5-D1617CABB0B1}"/>
              </a:ext>
            </a:extLst>
          </p:cNvPr>
          <p:cNvCxnSpPr>
            <a:cxnSpLocks/>
            <a:stCxn id="3" idx="7"/>
          </p:cNvCxnSpPr>
          <p:nvPr/>
        </p:nvCxnSpPr>
        <p:spPr>
          <a:xfrm flipV="1">
            <a:off x="2618149" y="5126970"/>
            <a:ext cx="846020" cy="706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756270E-C574-1765-466E-EBED7866E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71" r="10825" b="3644"/>
          <a:stretch/>
        </p:blipFill>
        <p:spPr>
          <a:xfrm>
            <a:off x="6181235" y="3236991"/>
            <a:ext cx="2892428" cy="237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A2EF3D-5571-417D-3228-2A12737083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12" t="4338" r="3211" b="5910"/>
          <a:stretch/>
        </p:blipFill>
        <p:spPr>
          <a:xfrm>
            <a:off x="3553865" y="2029982"/>
            <a:ext cx="2426305" cy="488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26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0F90-F898-D09B-78CB-3B88D2616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Part Ordering Status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E820F-491A-0B78-0177-96D9B266A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" t="2599" r="1"/>
          <a:stretch/>
        </p:blipFill>
        <p:spPr>
          <a:xfrm>
            <a:off x="211022" y="2975429"/>
            <a:ext cx="8721955" cy="104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384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2536882" y="55001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800"/>
              <a:t>Execution &amp; Validation Plan </a:t>
            </a:r>
            <a:endParaRPr lang="en-US" sz="28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C3C19-DBA8-C3E0-E902-BD48F4987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" y="1341954"/>
            <a:ext cx="9120471" cy="483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95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2536882" y="55001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800"/>
              <a:t>Execution &amp; Validation Plan </a:t>
            </a:r>
            <a:endParaRPr lang="en-US" sz="280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5BF69-763F-A09A-4275-90105A8DE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2" y="1010502"/>
            <a:ext cx="9076378" cy="55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3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2536882" y="55001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800"/>
              <a:t>Execution &amp; Validation Plan </a:t>
            </a:r>
            <a:endParaRPr lang="en-US" sz="2800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C6873F-105F-62E7-F224-B49693BC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4" y="808059"/>
            <a:ext cx="9066882" cy="599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5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11958be6_0_2"/>
          <p:cNvSpPr txBox="1">
            <a:spLocks noGrp="1"/>
          </p:cNvSpPr>
          <p:nvPr>
            <p:ph type="body" idx="1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Thank you!</a:t>
            </a: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Questions?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19897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BD37-B226-9199-9BDD-81056E4E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Executive Summary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71772-308F-473C-668B-BCEFF900F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56" y="1775615"/>
            <a:ext cx="5821176" cy="4076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cs typeface="Arial"/>
              </a:rPr>
              <a:t>Problem Statement:</a:t>
            </a:r>
            <a:r>
              <a:rPr lang="en-US" sz="2400">
                <a:cs typeface="Arial"/>
              </a:rPr>
              <a:t> </a:t>
            </a:r>
          </a:p>
          <a:p>
            <a:pPr lvl="1"/>
            <a:r>
              <a:rPr lang="en-US" sz="2200">
                <a:cs typeface="Arial"/>
              </a:rPr>
              <a:t>Online shopping has no manner of ensuring the correct size</a:t>
            </a:r>
          </a:p>
          <a:p>
            <a:pPr lvl="1"/>
            <a:r>
              <a:rPr lang="en-US" sz="2200">
                <a:cs typeface="Arial"/>
              </a:rPr>
              <a:t>No way of seeing how a shoe looks on your foot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 sz="2400" b="1">
                <a:cs typeface="Arial"/>
              </a:rPr>
              <a:t>Our App Will:</a:t>
            </a:r>
            <a:r>
              <a:rPr lang="en-US" sz="2400">
                <a:cs typeface="Arial"/>
              </a:rPr>
              <a:t> </a:t>
            </a:r>
          </a:p>
          <a:p>
            <a:pPr lvl="1"/>
            <a:r>
              <a:rPr lang="en-US" sz="2200">
                <a:cs typeface="Arial"/>
              </a:rPr>
              <a:t>Measure the size of your foot and provide you with the correct shoe size </a:t>
            </a:r>
          </a:p>
          <a:p>
            <a:pPr lvl="1"/>
            <a:r>
              <a:rPr lang="en-US" sz="2200">
                <a:cs typeface="Arial"/>
              </a:rPr>
              <a:t>Provide a live visual of how the shoe would look on your foot </a:t>
            </a:r>
          </a:p>
        </p:txBody>
      </p:sp>
      <p:pic>
        <p:nvPicPr>
          <p:cNvPr id="8" name="Graphic 7" descr="Boot with solid fill">
            <a:extLst>
              <a:ext uri="{FF2B5EF4-FFF2-40B4-BE49-F238E27FC236}">
                <a16:creationId xmlns:a16="http://schemas.microsoft.com/office/drawing/2014/main" id="{4F2D726D-F7E0-101D-3694-C4A1A78AD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112" y="2470564"/>
            <a:ext cx="3011379" cy="30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4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9D0D-D24F-4F36-B9A4-F3E5BE07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200">
                <a:latin typeface="Calibri"/>
                <a:cs typeface="Arial"/>
              </a:rPr>
              <a:t>System Block Diagram</a:t>
            </a:r>
            <a:br>
              <a:rPr lang="en-US" altLang="en-US" sz="3200"/>
            </a:b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7BEDAD2-1F29-464D-9040-D8EAF7A61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" r="471"/>
          <a:stretch/>
        </p:blipFill>
        <p:spPr>
          <a:xfrm>
            <a:off x="369698" y="1593151"/>
            <a:ext cx="5422815" cy="475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09BA8-3F3E-79E4-3C82-0F9723E95731}"/>
              </a:ext>
            </a:extLst>
          </p:cNvPr>
          <p:cNvSpPr txBox="1"/>
          <p:nvPr/>
        </p:nvSpPr>
        <p:spPr>
          <a:xfrm>
            <a:off x="5891099" y="145035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UI:</a:t>
            </a:r>
            <a:r>
              <a:rPr lang="en-US">
                <a:cs typeface="Segoe UI"/>
              </a:rPr>
              <a:t>​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Segoe UI"/>
              </a:rPr>
              <a:t>Storefront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Segoe UI"/>
              </a:rPr>
              <a:t>Camera</a:t>
            </a:r>
            <a:endParaRPr lang="en-US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80AE8-6984-E94F-70B2-94B6917F2E60}"/>
              </a:ext>
            </a:extLst>
          </p:cNvPr>
          <p:cNvSpPr txBox="1"/>
          <p:nvPr/>
        </p:nvSpPr>
        <p:spPr>
          <a:xfrm>
            <a:off x="5891099" y="32879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Database:</a:t>
            </a:r>
            <a:r>
              <a:rPr lang="en-US"/>
              <a:t>​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Shoe models</a:t>
            </a:r>
            <a:endParaRPr lang="en-US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80F53-1098-26C8-26A2-EB241311D4ED}"/>
              </a:ext>
            </a:extLst>
          </p:cNvPr>
          <p:cNvSpPr txBox="1"/>
          <p:nvPr/>
        </p:nvSpPr>
        <p:spPr>
          <a:xfrm>
            <a:off x="5891099" y="495044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Detection Model: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  Foot Detection​ </a:t>
            </a:r>
            <a:endParaRPr lang="en-US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8CB2D-81A2-5036-BBF9-86468BCBFB22}"/>
              </a:ext>
            </a:extLst>
          </p:cNvPr>
          <p:cNvSpPr txBox="1"/>
          <p:nvPr/>
        </p:nvSpPr>
        <p:spPr>
          <a:xfrm>
            <a:off x="5891099" y="411917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Placement Algorithm:</a:t>
            </a:r>
            <a:r>
              <a:rPr lang="en-US">
                <a:cs typeface="Segoe UI"/>
              </a:rPr>
              <a:t>​</a:t>
            </a:r>
          </a:p>
          <a:p>
            <a:pPr>
              <a:buChar char="•"/>
            </a:pPr>
            <a:r>
              <a:rPr lang="en-US">
                <a:cs typeface="Arial"/>
              </a:rPr>
              <a:t>     Superimposition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6A465-4B53-FAB5-C65B-F19D2E6C2FA3}"/>
              </a:ext>
            </a:extLst>
          </p:cNvPr>
          <p:cNvSpPr txBox="1"/>
          <p:nvPr/>
        </p:nvSpPr>
        <p:spPr>
          <a:xfrm>
            <a:off x="5891099" y="5803596"/>
            <a:ext cx="2940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Segoe UI"/>
                <a:cs typeface="Segoe UI"/>
              </a:rPr>
              <a:t>Measurement Algorithm:</a:t>
            </a:r>
            <a:r>
              <a:rPr lang="en-US">
                <a:latin typeface="Arial"/>
                <a:ea typeface="Segoe UI"/>
                <a:cs typeface="Segoe UI"/>
              </a:rPr>
              <a:t>​​</a:t>
            </a:r>
          </a:p>
          <a:p>
            <a:pPr>
              <a:buChar char="•"/>
            </a:pPr>
            <a:r>
              <a:rPr lang="en-US">
                <a:latin typeface="Arial"/>
                <a:ea typeface="Arial"/>
                <a:cs typeface="Arial"/>
              </a:rPr>
              <a:t>      Foot size</a:t>
            </a:r>
            <a:endParaRPr lang="en-US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02C105-892A-9CA0-33ED-CF97D03AB5C7}"/>
              </a:ext>
            </a:extLst>
          </p:cNvPr>
          <p:cNvSpPr txBox="1"/>
          <p:nvPr/>
        </p:nvSpPr>
        <p:spPr>
          <a:xfrm>
            <a:off x="5891099" y="2511319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Kotlin:</a:t>
            </a:r>
            <a:r>
              <a:rPr lang="en-US">
                <a:cs typeface="Segoe UI"/>
              </a:rPr>
              <a:t>​​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Information transfer</a:t>
            </a:r>
            <a:endParaRPr lang="en-US"/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9314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/>
              <a:t>Project Timeline </a:t>
            </a:r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5CF591-7138-4EEE-94C0-2B83AC1A9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334299"/>
              </p:ext>
            </p:extLst>
          </p:nvPr>
        </p:nvGraphicFramePr>
        <p:xfrm>
          <a:off x="230909" y="2939925"/>
          <a:ext cx="8571341" cy="1478194"/>
        </p:xfrm>
        <a:graphic>
          <a:graphicData uri="http://schemas.openxmlformats.org/drawingml/2006/table">
            <a:tbl>
              <a:tblPr/>
              <a:tblGrid>
                <a:gridCol w="1245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2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21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9208">
                  <a:extLst>
                    <a:ext uri="{9D8B030D-6E8A-4147-A177-3AD203B41FA5}">
                      <a16:colId xmlns:a16="http://schemas.microsoft.com/office/drawing/2014/main" val="2433915594"/>
                    </a:ext>
                  </a:extLst>
                </a:gridCol>
              </a:tblGrid>
              <a:tr h="1325198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Subsystem Designs and Testing</a:t>
                      </a:r>
                    </a:p>
                    <a:p>
                      <a:pPr algn="ctr"/>
                      <a:r>
                        <a:rPr lang="en-US" sz="1300"/>
                        <a:t>(completed 9/21)</a:t>
                      </a:r>
                    </a:p>
                  </a:txBody>
                  <a:tcPr marL="91433" marR="91433" marT="45677" marB="4567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7FD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 Integration of Database with UI (to complete by</a:t>
                      </a:r>
                      <a:r>
                        <a:rPr lang="en-US" sz="1300" baseline="0"/>
                        <a:t> 10/5)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D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Integration of ML Model </a:t>
                      </a:r>
                      <a:r>
                        <a:rPr lang="en-US" sz="1300" b="0" i="0" u="none" strike="noStrike" noProof="0">
                          <a:latin typeface="Arial"/>
                        </a:rPr>
                        <a:t>and AR Camera with UI</a:t>
                      </a:r>
                      <a:r>
                        <a:rPr lang="en-US" sz="1300"/>
                        <a:t> and Database 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(to complete by 10/19)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Final Integration 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10/26)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System Test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10/30)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Validation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11/2)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Demo</a:t>
                      </a:r>
                      <a:r>
                        <a:rPr lang="en-US" sz="1300" baseline="0"/>
                        <a:t> and Report 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(to complete by 12/2)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05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Database/Backend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Brandon Smith</a:t>
            </a:r>
            <a:endParaRPr sz="2980"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96644570"/>
              </p:ext>
            </p:extLst>
          </p:nvPr>
        </p:nvGraphicFramePr>
        <p:xfrm>
          <a:off x="500369" y="1952420"/>
          <a:ext cx="8385606" cy="33834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9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20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 </a:t>
                      </a:r>
                      <a:r>
                        <a:rPr lang="en-US" sz="1800" u="none" strike="noStrike" cap="none" baseline="0"/>
                        <a:t>Status Update 3</a:t>
                      </a:r>
                      <a:r>
                        <a:rPr lang="en-US" sz="1800" u="none" strike="noStrike" cap="none"/>
                        <a:t>                  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20hrs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1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Database structure further modified to improve compatibility with app and include user data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Shoe table fully integrated with frontend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Complete integration and test user data queries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Assist with integration and file management of superimposition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74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848399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Database/Backend</a:t>
            </a:r>
            <a:br>
              <a:rPr lang="en-US"/>
            </a:br>
            <a:r>
              <a:rPr lang="en-US" sz="1720"/>
              <a:t>Brandon Smith</a:t>
            </a:r>
            <a:endParaRPr sz="298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D702B5-5728-C8E0-B068-D86991BCD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7" y="2131235"/>
            <a:ext cx="9129033" cy="428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0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908066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Frontend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 sz="1700">
                <a:cs typeface="Arial"/>
              </a:rPr>
              <a:t>Ulises Aguilera</a:t>
            </a:r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3763302187"/>
              </p:ext>
            </p:extLst>
          </p:nvPr>
        </p:nvGraphicFramePr>
        <p:xfrm>
          <a:off x="685800" y="1952075"/>
          <a:ext cx="7772400" cy="28349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18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3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</a:t>
                      </a:r>
                      <a:r>
                        <a:rPr lang="en-US" sz="1800" u="none" strike="noStrike" cap="none" baseline="0"/>
                        <a:t>Status Update 3</a:t>
                      </a:r>
                      <a:endParaRPr lang="en-US"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16hrs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Integrated Shoe table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Began integrating AR Camera and ML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Cleaned up UI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/>
                        <a:t>Complete User and Cart tables integration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/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2000" b="0" i="0" u="none" strike="noStrike" noProof="0">
                          <a:latin typeface="Arial"/>
                        </a:rPr>
                        <a:t>Finish integrating AR Camera and ML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2668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456394" y="911291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Frontend</a:t>
            </a:r>
            <a:br>
              <a:rPr lang="en-US"/>
            </a:br>
            <a:r>
              <a:rPr lang="en-US" sz="1700"/>
              <a:t>Ulises Aguilera</a:t>
            </a:r>
            <a:endParaRPr lang="en-US" sz="1700">
              <a:cs typeface="Arial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07A6976-2FF1-338D-8CF5-5C2E04517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96" r="196" b="-133"/>
          <a:stretch/>
        </p:blipFill>
        <p:spPr>
          <a:xfrm>
            <a:off x="192412" y="1849225"/>
            <a:ext cx="2095119" cy="45387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303244-DE6B-8834-6F71-D478970BC8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29" r="196" b="-88"/>
          <a:stretch/>
        </p:blipFill>
        <p:spPr>
          <a:xfrm>
            <a:off x="2928185" y="1846131"/>
            <a:ext cx="2095119" cy="45397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8BCFE6C7-426C-BF7E-FB1C-5E5AD84E1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707" y="2824298"/>
            <a:ext cx="3292005" cy="25876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270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>
                <a:cs typeface="Arial"/>
              </a:rPr>
              <a:t>Detection Model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 sz="1700"/>
              <a:t>Alvaro Espinoza</a:t>
            </a:r>
            <a:endParaRPr lang="en-US" sz="1700">
              <a:cs typeface="Arial"/>
            </a:endParaRPr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1114853644"/>
              </p:ext>
            </p:extLst>
          </p:nvPr>
        </p:nvGraphicFramePr>
        <p:xfrm>
          <a:off x="799943" y="2052942"/>
          <a:ext cx="7523209" cy="34443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70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2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33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Status Update 3</a:t>
                      </a:r>
                      <a:r>
                        <a:rPr lang="en-US" sz="1800" u="none" strike="noStrike" cap="none"/>
                        <a:t>                     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12 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endParaRPr sz="1800" err="1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345"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/>
                        <a:t>Tested model on example TensorFlow app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/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/>
                        <a:t>Ran model on physical Pixel 3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/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/>
                        <a:t>Integrating with current app build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/>
                        <a:t>Fix integration bugs with current app build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/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/>
                        <a:t>Switch detection model </a:t>
                      </a:r>
                      <a:r>
                        <a:rPr lang="en-US" sz="2000" b="0" i="0" u="none" strike="noStrike" noProof="0">
                          <a:latin typeface="Arial"/>
                        </a:rPr>
                        <a:t>architecture 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/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3379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A24D1447EC04DAF2AF3FE43AF3E9D" ma:contentTypeVersion="4" ma:contentTypeDescription="Create a new document." ma:contentTypeScope="" ma:versionID="7c6423f9cca60d08223c41c32b038404">
  <xsd:schema xmlns:xsd="http://www.w3.org/2001/XMLSchema" xmlns:xs="http://www.w3.org/2001/XMLSchema" xmlns:p="http://schemas.microsoft.com/office/2006/metadata/properties" xmlns:ns2="9c8deaf9-cd81-4698-8751-9821755052af" targetNamespace="http://schemas.microsoft.com/office/2006/metadata/properties" ma:root="true" ma:fieldsID="d54fba7858fbf09cfcea47a18a66e17f" ns2:_="">
    <xsd:import namespace="9c8deaf9-cd81-4698-8751-9821755052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deaf9-cd81-4698-8751-9821755052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610455-419F-424F-A463-B08FC18B0A41}">
  <ds:schemaRefs>
    <ds:schemaRef ds:uri="9c8deaf9-cd81-4698-8751-9821755052a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CBE8251-63D8-45D6-8BCE-6262DE7502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4A8814-A359-4F30-BD1B-672C7FDAF087}">
  <ds:schemaRefs>
    <ds:schemaRef ds:uri="9c8deaf9-cd81-4698-8751-9821755052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17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Team 29: Shoe AR Bi-Weekly Update 4 Santiago Cantu, Alvaro Espinoza, Ulises Aguilera, Brandon Smith Sponsor: Pranav Dhulipala TA: Eric Robles </vt:lpstr>
      <vt:lpstr>Executive Summary</vt:lpstr>
      <vt:lpstr>System Block Diagram </vt:lpstr>
      <vt:lpstr>Project Timeline </vt:lpstr>
      <vt:lpstr>Database/Backend Brandon Smith</vt:lpstr>
      <vt:lpstr>Database/Backend Brandon Smith</vt:lpstr>
      <vt:lpstr>Frontend Ulises Aguilera</vt:lpstr>
      <vt:lpstr>Frontend Ulises Aguilera</vt:lpstr>
      <vt:lpstr>Detection Model Alvaro Espinoza</vt:lpstr>
      <vt:lpstr>Detection Model Alvaro Espinoza</vt:lpstr>
      <vt:lpstr>Shoe Superimposition Santiago Cantu</vt:lpstr>
      <vt:lpstr>Shoe Superimposition Santiago Cantu</vt:lpstr>
      <vt:lpstr>Part Ordering Status</vt:lpstr>
      <vt:lpstr>Execution &amp; Validation Plan </vt:lpstr>
      <vt:lpstr>Execution &amp; Validation Plan </vt:lpstr>
      <vt:lpstr>Execution &amp; Validation Plan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Nowka, Kevin J.</dc:creator>
  <cp:revision>1</cp:revision>
  <dcterms:created xsi:type="dcterms:W3CDTF">2013-06-18T16:37:55Z</dcterms:created>
  <dcterms:modified xsi:type="dcterms:W3CDTF">2022-10-19T18:19:05Z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0x01010028EA24D1447EC04DAF2AF3FE43AF3E9D</vt:lpwstr>
  </property>
</Properties>
</file>